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8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2F97C-DCC7-4A9E-908D-A9DE605FC48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2AD4B-63DE-43E5-8BBF-6FBD8783D6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2F97C-DCC7-4A9E-908D-A9DE605FC48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2AD4B-63DE-43E5-8BBF-6FBD8783D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2F97C-DCC7-4A9E-908D-A9DE605FC48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2AD4B-63DE-43E5-8BBF-6FBD8783D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2F97C-DCC7-4A9E-908D-A9DE605FC48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2AD4B-63DE-43E5-8BBF-6FBD8783D67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2F97C-DCC7-4A9E-908D-A9DE605FC48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2AD4B-63DE-43E5-8BBF-6FBD8783D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2F97C-DCC7-4A9E-908D-A9DE605FC48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2AD4B-63DE-43E5-8BBF-6FBD8783D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2F97C-DCC7-4A9E-908D-A9DE605FC48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2AD4B-63DE-43E5-8BBF-6FBD8783D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2F97C-DCC7-4A9E-908D-A9DE605FC48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2AD4B-63DE-43E5-8BBF-6FBD8783D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2F97C-DCC7-4A9E-908D-A9DE605FC48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2AD4B-63DE-43E5-8BBF-6FBD8783D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2F97C-DCC7-4A9E-908D-A9DE605FC48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2AD4B-63DE-43E5-8BBF-6FBD8783D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2F97C-DCC7-4A9E-908D-A9DE605FC48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2AD4B-63DE-43E5-8BBF-6FBD8783D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2392F97C-DCC7-4A9E-908D-A9DE605FC489}" type="datetimeFigureOut">
              <a:rPr lang="en-US" smtClean="0"/>
              <a:pPr/>
              <a:t>5/30/2018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5A42AD4B-63DE-43E5-8BBF-6FBD8783D6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4000" b="1" dirty="0" smtClean="0"/>
          </a:p>
          <a:p>
            <a:pPr marL="0" indent="0" algn="ctr">
              <a:buNone/>
            </a:pPr>
            <a:endParaRPr lang="en-US" sz="4000" b="1" smtClean="0"/>
          </a:p>
          <a:p>
            <a:pPr marL="0" indent="0" algn="ctr">
              <a:buNone/>
            </a:pPr>
            <a:r>
              <a:rPr lang="uk-UA" sz="4000" b="1" smtClean="0"/>
              <a:t>Благословен </a:t>
            </a:r>
            <a:r>
              <a:rPr lang="uk-UA" sz="4000" b="1" dirty="0" smtClean="0"/>
              <a:t>той дім, де в кожнім чистім серці Слово Святеє Господа живе. </a:t>
            </a:r>
          </a:p>
          <a:p>
            <a:pPr marL="0" indent="0" algn="ctr">
              <a:buNone/>
            </a:pPr>
            <a:r>
              <a:rPr lang="uk-UA" sz="4000" b="1" dirty="0" smtClean="0"/>
              <a:t>Без темряви і страху смерті, і сам Господь в той дім Господарем ввійде.</a:t>
            </a:r>
            <a:endParaRPr lang="en-US" sz="4000" b="1" dirty="0"/>
          </a:p>
        </p:txBody>
      </p:sp>
    </p:spTree>
    <p:extLst>
      <p:ext uri="{BB962C8B-B14F-4D97-AF65-F5344CB8AC3E}">
        <p14:creationId xmlns="" xmlns:p14="http://schemas.microsoft.com/office/powerpoint/2010/main" val="365433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4400" b="1" dirty="0" smtClean="0"/>
          </a:p>
          <a:p>
            <a:pPr marL="0" indent="0" algn="ctr">
              <a:buNone/>
            </a:pPr>
            <a:r>
              <a:rPr lang="uk-UA" sz="4400" b="1" dirty="0" smtClean="0"/>
              <a:t>Благословен, благословен, благословен той дім.</a:t>
            </a:r>
          </a:p>
          <a:p>
            <a:pPr marL="0" indent="0" algn="ctr">
              <a:buNone/>
            </a:pPr>
            <a:r>
              <a:rPr lang="uk-UA" sz="4400" b="1" dirty="0" smtClean="0"/>
              <a:t>Благословен, благословен, благословен той дім.</a:t>
            </a:r>
            <a:endParaRPr lang="en-US" sz="4400" b="1" dirty="0" smtClean="0"/>
          </a:p>
          <a:p>
            <a:pPr marL="0" indent="0" algn="ctr">
              <a:buNone/>
            </a:pPr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234886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4000" b="1" dirty="0" smtClean="0"/>
          </a:p>
          <a:p>
            <a:pPr marL="0" indent="0" algn="ctr">
              <a:buNone/>
            </a:pPr>
            <a:r>
              <a:rPr lang="uk-UA" sz="4000" b="1" dirty="0" smtClean="0"/>
              <a:t>Благословен той дім, де в тихий час молитви Духом Святим Господь торкається сердець.</a:t>
            </a:r>
          </a:p>
          <a:p>
            <a:pPr marL="0" indent="0" algn="ctr">
              <a:buNone/>
            </a:pPr>
            <a:r>
              <a:rPr lang="uk-UA" sz="4000" b="1" dirty="0" smtClean="0"/>
              <a:t>Де радість і щастя любві без міри і благодать пролив Небесний наш Отець.</a:t>
            </a:r>
            <a:endParaRPr lang="en-US" sz="4000" b="1" dirty="0"/>
          </a:p>
        </p:txBody>
      </p:sp>
    </p:spTree>
    <p:extLst>
      <p:ext uri="{BB962C8B-B14F-4D97-AF65-F5344CB8AC3E}">
        <p14:creationId xmlns="" xmlns:p14="http://schemas.microsoft.com/office/powerpoint/2010/main" val="134816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4400" b="1" dirty="0" smtClean="0"/>
          </a:p>
          <a:p>
            <a:pPr marL="0" indent="0" algn="ctr">
              <a:buNone/>
            </a:pPr>
            <a:r>
              <a:rPr lang="uk-UA" sz="4400" b="1" dirty="0" smtClean="0"/>
              <a:t>Благословен, благословен, благословен той дім.</a:t>
            </a:r>
          </a:p>
          <a:p>
            <a:pPr marL="0" indent="0" algn="ctr">
              <a:buNone/>
            </a:pPr>
            <a:r>
              <a:rPr lang="uk-UA" sz="4400" b="1" dirty="0" smtClean="0"/>
              <a:t>Благословен, благословен, благословен той дім.</a:t>
            </a:r>
            <a:endParaRPr lang="en-US" sz="4400" b="1" dirty="0" smtClean="0"/>
          </a:p>
          <a:p>
            <a:pPr marL="0" indent="0" algn="ctr">
              <a:buNone/>
            </a:pPr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6182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4000" b="1" dirty="0" smtClean="0"/>
          </a:p>
          <a:p>
            <a:pPr marL="0" indent="0" algn="ctr">
              <a:buNone/>
            </a:pPr>
            <a:r>
              <a:rPr lang="uk-UA" sz="4000" b="1" dirty="0" smtClean="0"/>
              <a:t>Благословен той дім, де старість поважають, де віру свято бережуть із роду в рід.</a:t>
            </a:r>
          </a:p>
          <a:p>
            <a:pPr marL="0" indent="0" algn="ctr">
              <a:buNone/>
            </a:pPr>
            <a:r>
              <a:rPr lang="uk-UA" sz="4000" b="1" dirty="0" smtClean="0"/>
              <a:t>Славлять Творця і Біблію читають,                             і виростають в мудрості із року в рік.</a:t>
            </a:r>
            <a:endParaRPr lang="en-US" sz="4000" b="1" dirty="0"/>
          </a:p>
        </p:txBody>
      </p:sp>
    </p:spTree>
    <p:extLst>
      <p:ext uri="{BB962C8B-B14F-4D97-AF65-F5344CB8AC3E}">
        <p14:creationId xmlns="" xmlns:p14="http://schemas.microsoft.com/office/powerpoint/2010/main" val="52788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4400" b="1" dirty="0" smtClean="0"/>
          </a:p>
          <a:p>
            <a:pPr marL="0" indent="0" algn="ctr">
              <a:buNone/>
            </a:pPr>
            <a:r>
              <a:rPr lang="uk-UA" sz="4400" b="1" dirty="0" smtClean="0"/>
              <a:t>Благословен, благословен, благословен той дім.</a:t>
            </a:r>
          </a:p>
          <a:p>
            <a:pPr marL="0" indent="0" algn="ctr">
              <a:buNone/>
            </a:pPr>
            <a:r>
              <a:rPr lang="uk-UA" sz="4400" b="1" dirty="0" smtClean="0"/>
              <a:t>Благословен, благословен, благословен той дім.</a:t>
            </a:r>
            <a:endParaRPr lang="en-US" sz="4400" b="1" dirty="0" smtClean="0"/>
          </a:p>
          <a:p>
            <a:pPr marL="0" indent="0" algn="ctr">
              <a:buNone/>
            </a:pPr>
            <a:r>
              <a:rPr lang="uk-UA" sz="4400" b="1" dirty="0" smtClean="0"/>
              <a:t>*****</a:t>
            </a:r>
            <a:endParaRPr lang="en-US" sz="4400" b="1" dirty="0"/>
          </a:p>
        </p:txBody>
      </p:sp>
    </p:spTree>
    <p:extLst>
      <p:ext uri="{BB962C8B-B14F-4D97-AF65-F5344CB8AC3E}">
        <p14:creationId xmlns="" xmlns:p14="http://schemas.microsoft.com/office/powerpoint/2010/main" val="425918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50</TotalTime>
  <Words>139</Words>
  <Application>Microsoft Office PowerPoint</Application>
  <PresentationFormat>On-screen Show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Horizon</vt:lpstr>
      <vt:lpstr>Slide 1</vt:lpstr>
      <vt:lpstr>Slide 2</vt:lpstr>
      <vt:lpstr>Slide 3</vt:lpstr>
      <vt:lpstr>Slide 4</vt:lpstr>
      <vt:lpstr>Slide 5</vt:lpstr>
      <vt:lpstr>Slide 6</vt:lpstr>
    </vt:vector>
  </TitlesOfParts>
  <Company>DUDMD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DIma</dc:creator>
  <cp:lastModifiedBy>Dima</cp:lastModifiedBy>
  <cp:revision>5</cp:revision>
  <dcterms:created xsi:type="dcterms:W3CDTF">2016-03-06T20:25:49Z</dcterms:created>
  <dcterms:modified xsi:type="dcterms:W3CDTF">2018-05-30T13:36:10Z</dcterms:modified>
</cp:coreProperties>
</file>