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59" r:id="rId6"/>
    <p:sldId id="262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0" autoAdjust="0"/>
    <p:restoredTop sz="94595" autoAdjust="0"/>
  </p:normalViewPr>
  <p:slideViewPr>
    <p:cSldViewPr>
      <p:cViewPr varScale="1">
        <p:scale>
          <a:sx n="79" d="100"/>
          <a:sy n="79" d="100"/>
        </p:scale>
        <p:origin x="85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5A273AE9-1D8A-463B-AE4C-765B40CA037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5E3955F5-E2A4-485C-B913-8BD3FC5AD7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F92729-2478-4270-88B7-F29CC21C9AAD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C5BC753A-ABAE-4041-9098-5EC7938FCEF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Click to edit Master text styles</a:t>
            </a:r>
          </a:p>
          <a:p>
            <a:pPr lvl="1"/>
            <a:r>
              <a:rPr lang="ru-RU" altLang="ru-RU" noProof="0"/>
              <a:t>Second level</a:t>
            </a:r>
          </a:p>
          <a:p>
            <a:pPr lvl="2"/>
            <a:r>
              <a:rPr lang="ru-RU" altLang="ru-RU" noProof="0"/>
              <a:t>Third level</a:t>
            </a:r>
          </a:p>
          <a:p>
            <a:pPr lvl="3"/>
            <a:r>
              <a:rPr lang="ru-RU" altLang="ru-RU" noProof="0"/>
              <a:t>Fourth level</a:t>
            </a:r>
          </a:p>
          <a:p>
            <a:pPr lvl="4"/>
            <a:r>
              <a:rPr lang="ru-RU" altLang="ru-RU" noProof="0"/>
              <a:t>Fifth level</a:t>
            </a:r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097CFE00-3940-42F7-93F1-861E09278FB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C58DBDD5-D526-4A2F-8F48-10819B502B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56252BC-DD8F-4303-9EEB-A6BB4BAAD9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A1117FF4-AB2B-4799-B74D-44D26D493D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2B106A07-EFE5-4FBE-B242-7182EB5736A7}" type="slidenum">
              <a:rPr lang="ru-RU" altLang="ru-RU">
                <a:latin typeface="Times New Roman" panose="02020603050405020304" pitchFamily="18" charset="0"/>
              </a:rPr>
              <a:pPr/>
              <a:t>1</a:t>
            </a:fld>
            <a:endParaRPr lang="ru-RU" altLang="ru-RU">
              <a:latin typeface="Times New Roman" panose="02020603050405020304" pitchFamily="18" charset="0"/>
            </a:endParaRPr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5D632A0E-23CC-4770-A72D-8886BD9137C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BC74DB29-C5AD-4FC7-9C05-A3093674A2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69F5D213-20ED-4AB9-B7B4-62F019E3C4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9BFADE8-94E4-44C2-AE69-BF99A3FDEED1}" type="slidenum">
              <a:rPr lang="ru-RU" altLang="ru-RU">
                <a:latin typeface="Times New Roman" panose="02020603050405020304" pitchFamily="18" charset="0"/>
              </a:rPr>
              <a:pPr/>
              <a:t>2</a:t>
            </a:fld>
            <a:endParaRPr lang="ru-RU" altLang="ru-RU">
              <a:latin typeface="Times New Roman" panose="02020603050405020304" pitchFamily="18" charset="0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32724C47-951C-4B25-A0EA-BD60FC2D6D3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FC18F7FD-F2AD-4F17-8560-4D6C7ACE56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>
            <a:extLst>
              <a:ext uri="{FF2B5EF4-FFF2-40B4-BE49-F238E27FC236}">
                <a16:creationId xmlns:a16="http://schemas.microsoft.com/office/drawing/2014/main" id="{5796352B-D5C1-4A0F-AD87-CDA0588DF3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B6D13197-0C36-4F5C-9F3B-4999915BDED5}" type="slidenum">
              <a:rPr lang="ru-RU" altLang="ru-RU">
                <a:latin typeface="Times New Roman" panose="02020603050405020304" pitchFamily="18" charset="0"/>
              </a:rPr>
              <a:pPr/>
              <a:t>3</a:t>
            </a:fld>
            <a:endParaRPr lang="ru-RU" altLang="ru-RU">
              <a:latin typeface="Times New Roman" panose="02020603050405020304" pitchFamily="18" charset="0"/>
            </a:endParaRPr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ECBE9801-66B7-4585-BAE1-1BFE1A737EF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>
            <a:extLst>
              <a:ext uri="{FF2B5EF4-FFF2-40B4-BE49-F238E27FC236}">
                <a16:creationId xmlns:a16="http://schemas.microsoft.com/office/drawing/2014/main" id="{86E4E37F-6458-49BD-A469-7312B889A5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>
            <a:extLst>
              <a:ext uri="{FF2B5EF4-FFF2-40B4-BE49-F238E27FC236}">
                <a16:creationId xmlns:a16="http://schemas.microsoft.com/office/drawing/2014/main" id="{CCE7B5AD-D25A-4D52-9945-AC5F37C67F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8662E127-0405-4C5E-8557-EE491E79EC29}" type="slidenum">
              <a:rPr lang="ru-RU" altLang="ru-RU">
                <a:latin typeface="Times New Roman" panose="02020603050405020304" pitchFamily="18" charset="0"/>
              </a:rPr>
              <a:pPr/>
              <a:t>4</a:t>
            </a:fld>
            <a:endParaRPr lang="ru-RU" altLang="ru-RU">
              <a:latin typeface="Times New Roman" panose="02020603050405020304" pitchFamily="18" charset="0"/>
            </a:endParaRP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2D665086-C124-48B4-9281-0B36D95DCA1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4964CBAC-8A5D-4481-8A54-3DBBF23004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>
            <a:extLst>
              <a:ext uri="{FF2B5EF4-FFF2-40B4-BE49-F238E27FC236}">
                <a16:creationId xmlns:a16="http://schemas.microsoft.com/office/drawing/2014/main" id="{9B8FFFB8-F154-4FD3-BE3E-4807EF4329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C72937D8-5819-4E1D-B5ED-7F6D57401E6D}" type="slidenum">
              <a:rPr lang="ru-RU" altLang="ru-RU">
                <a:latin typeface="Times New Roman" panose="02020603050405020304" pitchFamily="18" charset="0"/>
              </a:rPr>
              <a:pPr/>
              <a:t>5</a:t>
            </a:fld>
            <a:endParaRPr lang="ru-RU" altLang="ru-RU">
              <a:latin typeface="Times New Roman" panose="02020603050405020304" pitchFamily="18" charset="0"/>
            </a:endParaRPr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9C8CBC90-4448-4143-97D9-BAEF3998C71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37106DE4-8464-47C0-A7BD-A1DC987C62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>
            <a:extLst>
              <a:ext uri="{FF2B5EF4-FFF2-40B4-BE49-F238E27FC236}">
                <a16:creationId xmlns:a16="http://schemas.microsoft.com/office/drawing/2014/main" id="{1BFF4DC1-DE26-49F6-8587-A4B40568E5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FF8AFC88-AA2D-487B-8FE4-C965F08208EE}" type="slidenum">
              <a:rPr lang="ru-RU" altLang="ru-RU">
                <a:latin typeface="Times New Roman" panose="02020603050405020304" pitchFamily="18" charset="0"/>
              </a:rPr>
              <a:pPr/>
              <a:t>6</a:t>
            </a:fld>
            <a:endParaRPr lang="ru-RU" altLang="ru-RU">
              <a:latin typeface="Times New Roman" panose="02020603050405020304" pitchFamily="18" charset="0"/>
            </a:endParaRP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8E8BB67F-0299-4E7A-96BB-73D5E7E80929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AB4F2DB7-5233-4D59-9280-E7170683D8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146D174C-5066-4DC9-867F-DBA298911BB3}"/>
              </a:ext>
            </a:extLst>
          </p:cNvPr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6315EF1E-1F86-4F32-8477-3C76BB60F3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>
                <a:extLst>
                  <a:ext uri="{FF2B5EF4-FFF2-40B4-BE49-F238E27FC236}">
                    <a16:creationId xmlns:a16="http://schemas.microsoft.com/office/drawing/2014/main" id="{7D64F29B-B2E7-4360-B1F6-5E519B62889E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200 w 5184"/>
                  <a:gd name="T3" fmla="*/ 3159 h 3159"/>
                  <a:gd name="T4" fmla="*/ 5200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59ACE790-80D4-443E-ACDD-514615ECF723}"/>
                  </a:ext>
                </a:extLst>
              </p:cNvPr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58 w 556"/>
                  <a:gd name="T5" fmla="*/ 3159 h 3159"/>
                  <a:gd name="T6" fmla="*/ 558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0245F48-02E7-4E23-8315-E0CF3DFC28DF}"/>
                </a:ext>
              </a:extLst>
            </p:cNvPr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1270234B-A083-4A87-85C1-45C6B10136D6}"/>
                </a:ext>
              </a:extLst>
            </p:cNvPr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2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2 w 251"/>
                <a:gd name="T7" fmla="*/ 12 h 12"/>
                <a:gd name="T8" fmla="*/ 252 w 251"/>
                <a:gd name="T9" fmla="*/ 0 h 12"/>
                <a:gd name="T10" fmla="*/ 252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2CF62812-5DA0-4926-918F-506ECEDDB076}"/>
                </a:ext>
              </a:extLst>
            </p:cNvPr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351 w 251"/>
                <a:gd name="T5" fmla="*/ 12 h 12"/>
                <a:gd name="T6" fmla="*/ 35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9">
              <a:extLst>
                <a:ext uri="{FF2B5EF4-FFF2-40B4-BE49-F238E27FC236}">
                  <a16:creationId xmlns:a16="http://schemas.microsoft.com/office/drawing/2014/main" id="{5A254197-3DD5-4837-B67C-5AA0D4E28D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>
                <a:extLst>
                  <a:ext uri="{FF2B5EF4-FFF2-40B4-BE49-F238E27FC236}">
                    <a16:creationId xmlns:a16="http://schemas.microsoft.com/office/drawing/2014/main" id="{56D68F24-FAA2-414A-8BD6-074B4D1016EC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Freeform 11">
                <a:extLst>
                  <a:ext uri="{FF2B5EF4-FFF2-40B4-BE49-F238E27FC236}">
                    <a16:creationId xmlns:a16="http://schemas.microsoft.com/office/drawing/2014/main" id="{20FB83AA-59B0-4868-8E79-0C765D716B6C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Freeform 12">
                <a:extLst>
                  <a:ext uri="{FF2B5EF4-FFF2-40B4-BE49-F238E27FC236}">
                    <a16:creationId xmlns:a16="http://schemas.microsoft.com/office/drawing/2014/main" id="{B79895AF-A482-4667-9FB2-C9DD1F49802C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39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39 w 4724"/>
                  <a:gd name="T7" fmla="*/ 12 h 12"/>
                  <a:gd name="T8" fmla="*/ 4739 w 4724"/>
                  <a:gd name="T9" fmla="*/ 0 h 12"/>
                  <a:gd name="T10" fmla="*/ 4739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" name="Freeform 13">
                <a:extLst>
                  <a:ext uri="{FF2B5EF4-FFF2-40B4-BE49-F238E27FC236}">
                    <a16:creationId xmlns:a16="http://schemas.microsoft.com/office/drawing/2014/main" id="{E3A57868-6BB2-4925-8A4E-D850CBEB99C2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Freeform 14">
                <a:extLst>
                  <a:ext uri="{FF2B5EF4-FFF2-40B4-BE49-F238E27FC236}">
                    <a16:creationId xmlns:a16="http://schemas.microsoft.com/office/drawing/2014/main" id="{8BB93AEF-4C9B-4180-8678-C45FE25D2C09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Freeform 15">
                <a:extLst>
                  <a:ext uri="{FF2B5EF4-FFF2-40B4-BE49-F238E27FC236}">
                    <a16:creationId xmlns:a16="http://schemas.microsoft.com/office/drawing/2014/main" id="{04A9C395-2824-4CC5-B135-C97E73A42108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</p:grpSp>
      </p:grpSp>
      <p:sp>
        <p:nvSpPr>
          <p:cNvPr id="11280" name="Rectangle 16">
            <a:extLst>
              <a:ext uri="{FF2B5EF4-FFF2-40B4-BE49-F238E27FC236}">
                <a16:creationId xmlns:a16="http://schemas.microsoft.com/office/drawing/2014/main" id="{6ACA3A05-CFF3-4BB5-AC2A-C29CFF6C15A7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 altLang="ru-RU" noProof="0"/>
              <a:t>Click to edit Master title style</a:t>
            </a:r>
          </a:p>
        </p:txBody>
      </p:sp>
      <p:sp>
        <p:nvSpPr>
          <p:cNvPr id="11281" name="Rectangle 17">
            <a:extLst>
              <a:ext uri="{FF2B5EF4-FFF2-40B4-BE49-F238E27FC236}">
                <a16:creationId xmlns:a16="http://schemas.microsoft.com/office/drawing/2014/main" id="{E1440DE8-59E1-42E7-A2E3-1E05F5EABD96}"/>
              </a:ext>
            </a:extLst>
          </p:cNvPr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/>
              <a:t>Click to edit Master subtitle style</a:t>
            </a:r>
          </a:p>
        </p:txBody>
      </p:sp>
      <p:sp>
        <p:nvSpPr>
          <p:cNvPr id="18" name="Rectangle 18">
            <a:extLst>
              <a:ext uri="{FF2B5EF4-FFF2-40B4-BE49-F238E27FC236}">
                <a16:creationId xmlns:a16="http://schemas.microsoft.com/office/drawing/2014/main" id="{03ACF366-4B35-44AA-B29F-DED224C02FC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id="{7CC5A3F3-9319-4F6B-9595-1F7B3653C9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id="{07386B38-0F4E-4474-8CEF-C1902B22F7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971D3A-8373-47BA-9E11-F212D3633D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3766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AFCCB-9F95-43F2-9589-29B07BED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594805-2C1C-4199-9EDB-AC79B58539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7B213385-A561-4EE5-85A4-2E4F331755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40E9F30B-C9EB-4C71-A131-FF203C7E59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36B99603-476F-47EA-9FA9-73C8333972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D3383-E344-4DF3-BE23-026C7ADE79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1028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F20093-1199-41BB-880B-2B8259668F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CDA630-2596-4984-BAEE-09DB78F8C9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5F6E383D-3202-4F18-9C25-B1926A7C30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2FD2C76E-1899-4135-BB18-512E35FB7A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EB6815FA-FB10-48E2-AD5D-9B1CDBE0EC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4931A-E4E8-4128-89C6-1B1A198367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3980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5FC285-CF80-4D39-9198-F729BD995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73BCC0-234B-4D95-BD94-835725B1B4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3E9E5FAF-AEA4-448D-8851-2DD10B3B29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0FE1F7C3-512D-4CC3-8054-A77235BBD7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46F374DD-46BE-494E-A6CF-A42143A54A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1D27D-1142-4332-B8D4-D9B41DBA7B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0820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A2732-AF0F-4F88-BAF7-5A892F986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E269-9336-49D6-8F45-76BFD4B7AB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Rectangle 17">
            <a:extLst>
              <a:ext uri="{FF2B5EF4-FFF2-40B4-BE49-F238E27FC236}">
                <a16:creationId xmlns:a16="http://schemas.microsoft.com/office/drawing/2014/main" id="{30925D22-E75E-4202-8422-A669DFC03AC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8">
            <a:extLst>
              <a:ext uri="{FF2B5EF4-FFF2-40B4-BE49-F238E27FC236}">
                <a16:creationId xmlns:a16="http://schemas.microsoft.com/office/drawing/2014/main" id="{C57CA855-786D-42E2-8102-FC4B282A46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28FC6CDC-7016-4B2E-9C3E-A3AC8889A3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1E603-206E-43EB-A37B-F849DC0D52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378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E55BC-AACC-4B57-A756-77D0F02253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636ED2-3E53-45CC-A5A9-3A667533B9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21BFAA-98D2-4062-A53D-B0CD36E9A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7B42B28E-6700-4AE1-8A49-F23FF30CE1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F7565F15-E59B-4D71-AEF8-7479988C25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33B3496F-A0FC-4847-BCE1-47127F1663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ED7BC-0060-4E97-9FF4-E8553E2243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6216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D6A87-2514-43B9-8394-B3B30C249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5591A4-E10F-486F-873E-2597554FB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B52F8C-D6B8-49B8-8D51-DB705827F0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0C0C6A-3EF2-4D28-A42B-F5A8DCCED9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669280-1C47-4EDE-95F8-FBE46968F3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Rectangle 17">
            <a:extLst>
              <a:ext uri="{FF2B5EF4-FFF2-40B4-BE49-F238E27FC236}">
                <a16:creationId xmlns:a16="http://schemas.microsoft.com/office/drawing/2014/main" id="{EAF256D5-8B99-4F46-BB2C-40D5A17303D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18">
            <a:extLst>
              <a:ext uri="{FF2B5EF4-FFF2-40B4-BE49-F238E27FC236}">
                <a16:creationId xmlns:a16="http://schemas.microsoft.com/office/drawing/2014/main" id="{490BBF18-FC5C-4012-A88F-ABE8008C513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19">
            <a:extLst>
              <a:ext uri="{FF2B5EF4-FFF2-40B4-BE49-F238E27FC236}">
                <a16:creationId xmlns:a16="http://schemas.microsoft.com/office/drawing/2014/main" id="{4B761FCF-93C7-4451-BEC6-108AC53CDB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9BB819-3F6D-4D2D-A3FD-1F759BDFCB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610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3CD95-6917-48FF-A69E-081BF8BD6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Rectangle 17">
            <a:extLst>
              <a:ext uri="{FF2B5EF4-FFF2-40B4-BE49-F238E27FC236}">
                <a16:creationId xmlns:a16="http://schemas.microsoft.com/office/drawing/2014/main" id="{DD5C4C06-ADCD-4353-BA40-13C8B8AD11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18">
            <a:extLst>
              <a:ext uri="{FF2B5EF4-FFF2-40B4-BE49-F238E27FC236}">
                <a16:creationId xmlns:a16="http://schemas.microsoft.com/office/drawing/2014/main" id="{5A34F03C-1A20-4516-A0E0-ECAC2627AB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75BF137A-2932-4601-88F6-0189275E2B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E7C8B-7D9C-4A4A-B463-4245150DAC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85888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>
            <a:extLst>
              <a:ext uri="{FF2B5EF4-FFF2-40B4-BE49-F238E27FC236}">
                <a16:creationId xmlns:a16="http://schemas.microsoft.com/office/drawing/2014/main" id="{DD8104D6-2677-47E2-9C15-1B61ECECF5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18">
            <a:extLst>
              <a:ext uri="{FF2B5EF4-FFF2-40B4-BE49-F238E27FC236}">
                <a16:creationId xmlns:a16="http://schemas.microsoft.com/office/drawing/2014/main" id="{E443AEAD-0189-4B31-9B0F-86C710DA3B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id="{44C654E1-3F21-48FD-87FA-0F0AF6867F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8BD0B-1F87-4C47-865E-9C71EA9B4D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91482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D2805-DF11-4EEA-A3AF-09E76550A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E87D8-02AE-49B2-89C9-C9AEADFEA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99D45A-DC93-4B82-8059-0157CF3C0E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3519742D-5FD7-4CEF-9A08-A673DBF645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16A66E0B-A8FD-4A19-AD71-A605C0DA1E8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05DF36CE-459C-4B2F-B616-5ED815E129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B6156-326E-419E-B16F-6EA0890469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6481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7DE10-9E4E-4B9B-B855-9C8E5E257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F85305-C27C-4AFF-9151-9DFEFE5A9C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0563CE-746A-49CD-BFE5-9EA87DC6B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Rectangle 17">
            <a:extLst>
              <a:ext uri="{FF2B5EF4-FFF2-40B4-BE49-F238E27FC236}">
                <a16:creationId xmlns:a16="http://schemas.microsoft.com/office/drawing/2014/main" id="{4719C9C3-EEAA-4C9C-9792-C22B080718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8">
            <a:extLst>
              <a:ext uri="{FF2B5EF4-FFF2-40B4-BE49-F238E27FC236}">
                <a16:creationId xmlns:a16="http://schemas.microsoft.com/office/drawing/2014/main" id="{04977981-7010-4A6F-8BBA-445E223408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19">
            <a:extLst>
              <a:ext uri="{FF2B5EF4-FFF2-40B4-BE49-F238E27FC236}">
                <a16:creationId xmlns:a16="http://schemas.microsoft.com/office/drawing/2014/main" id="{F35AFC45-EEF1-497F-803B-EA1BC69C6A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AE412-46E1-4378-9A26-3F1A0688A8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5421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0F25DB75-22A2-4A92-AD5B-244EAC885C89}"/>
              </a:ext>
            </a:extLst>
          </p:cNvPr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32" name="Freeform 3">
              <a:extLst>
                <a:ext uri="{FF2B5EF4-FFF2-40B4-BE49-F238E27FC236}">
                  <a16:creationId xmlns:a16="http://schemas.microsoft.com/office/drawing/2014/main" id="{4B76DDF4-AC6B-4AF6-B1B5-C45401E56191}"/>
                </a:ext>
              </a:extLst>
            </p:cNvPr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00 w 5184"/>
                <a:gd name="T3" fmla="*/ 3159 h 3159"/>
                <a:gd name="T4" fmla="*/ 5200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3" name="Freeform 4">
              <a:extLst>
                <a:ext uri="{FF2B5EF4-FFF2-40B4-BE49-F238E27FC236}">
                  <a16:creationId xmlns:a16="http://schemas.microsoft.com/office/drawing/2014/main" id="{DCF276A5-7A98-4BA2-A006-635B518E64AC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58 w 556"/>
                <a:gd name="T5" fmla="*/ 3159 h 3159"/>
                <a:gd name="T6" fmla="*/ 558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34" name="Group 5">
              <a:extLst>
                <a:ext uri="{FF2B5EF4-FFF2-40B4-BE49-F238E27FC236}">
                  <a16:creationId xmlns:a16="http://schemas.microsoft.com/office/drawing/2014/main" id="{845019D1-DDF3-4E3D-B6D5-DBD3F474E0E7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5" name="Freeform 6">
                <a:extLst>
                  <a:ext uri="{FF2B5EF4-FFF2-40B4-BE49-F238E27FC236}">
                    <a16:creationId xmlns:a16="http://schemas.microsoft.com/office/drawing/2014/main" id="{316424D1-0BB1-49BA-88E5-52C68A2BECBA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" name="Freeform 7">
                <a:extLst>
                  <a:ext uri="{FF2B5EF4-FFF2-40B4-BE49-F238E27FC236}">
                    <a16:creationId xmlns:a16="http://schemas.microsoft.com/office/drawing/2014/main" id="{0C63D454-F703-4FC3-9BF0-A16DC4D1800F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" name="Freeform 8">
                <a:extLst>
                  <a:ext uri="{FF2B5EF4-FFF2-40B4-BE49-F238E27FC236}">
                    <a16:creationId xmlns:a16="http://schemas.microsoft.com/office/drawing/2014/main" id="{355A261B-993A-4C54-9A58-CF79C93E7013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39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39 w 4724"/>
                  <a:gd name="T7" fmla="*/ 12 h 12"/>
                  <a:gd name="T8" fmla="*/ 4739 w 4724"/>
                  <a:gd name="T9" fmla="*/ 0 h 12"/>
                  <a:gd name="T10" fmla="*/ 4739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" name="Freeform 9">
                <a:extLst>
                  <a:ext uri="{FF2B5EF4-FFF2-40B4-BE49-F238E27FC236}">
                    <a16:creationId xmlns:a16="http://schemas.microsoft.com/office/drawing/2014/main" id="{F3893AC7-0E88-4E63-9034-7A83669641CE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" name="Freeform 10">
                <a:extLst>
                  <a:ext uri="{FF2B5EF4-FFF2-40B4-BE49-F238E27FC236}">
                    <a16:creationId xmlns:a16="http://schemas.microsoft.com/office/drawing/2014/main" id="{126A3237-333A-4FE7-974E-CD49E2FD3EFA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1" name="Freeform 11">
                <a:extLst>
                  <a:ext uri="{FF2B5EF4-FFF2-40B4-BE49-F238E27FC236}">
                    <a16:creationId xmlns:a16="http://schemas.microsoft.com/office/drawing/2014/main" id="{E91D3B77-9E4E-42F5-8BD7-2EFB9C960574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  <p:sp>
            <p:nvSpPr>
              <p:cNvPr id="1041" name="Freeform 12">
                <a:extLst>
                  <a:ext uri="{FF2B5EF4-FFF2-40B4-BE49-F238E27FC236}">
                    <a16:creationId xmlns:a16="http://schemas.microsoft.com/office/drawing/2014/main" id="{8A95FED5-45B0-4749-8D7C-B745E2596F64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351 w 251"/>
                  <a:gd name="T5" fmla="*/ 12 h 12"/>
                  <a:gd name="T6" fmla="*/ 35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" name="Freeform 13">
                <a:extLst>
                  <a:ext uri="{FF2B5EF4-FFF2-40B4-BE49-F238E27FC236}">
                    <a16:creationId xmlns:a16="http://schemas.microsoft.com/office/drawing/2014/main" id="{8443E32E-C4B6-4100-B4C2-19C0B6D402DB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2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2 w 251"/>
                  <a:gd name="T7" fmla="*/ 12 h 12"/>
                  <a:gd name="T8" fmla="*/ 252 w 251"/>
                  <a:gd name="T9" fmla="*/ 0 h 12"/>
                  <a:gd name="T10" fmla="*/ 252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4" name="Freeform 14">
                <a:extLst>
                  <a:ext uri="{FF2B5EF4-FFF2-40B4-BE49-F238E27FC236}">
                    <a16:creationId xmlns:a16="http://schemas.microsoft.com/office/drawing/2014/main" id="{EA312EC0-7EE7-43D4-A7B0-4C688513C84F}"/>
                  </a:ext>
                </a:extLst>
              </p:cNvPr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/>
              </a:p>
            </p:txBody>
          </p:sp>
        </p:grpSp>
      </p:grpSp>
      <p:sp>
        <p:nvSpPr>
          <p:cNvPr id="10255" name="Rectangle 15">
            <a:extLst>
              <a:ext uri="{FF2B5EF4-FFF2-40B4-BE49-F238E27FC236}">
                <a16:creationId xmlns:a16="http://schemas.microsoft.com/office/drawing/2014/main" id="{4CA138C0-E4BC-4D3A-B99B-38D841FCA8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title style</a:t>
            </a:r>
          </a:p>
        </p:txBody>
      </p:sp>
      <p:sp>
        <p:nvSpPr>
          <p:cNvPr id="10256" name="Rectangle 16">
            <a:extLst>
              <a:ext uri="{FF2B5EF4-FFF2-40B4-BE49-F238E27FC236}">
                <a16:creationId xmlns:a16="http://schemas.microsoft.com/office/drawing/2014/main" id="{F771B92B-0E54-4FFB-AF77-BE4C366B11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Click to edit Master text styles</a:t>
            </a:r>
          </a:p>
          <a:p>
            <a:pPr lvl="1"/>
            <a:r>
              <a:rPr lang="ru-RU" altLang="ru-RU"/>
              <a:t>Second level</a:t>
            </a:r>
          </a:p>
          <a:p>
            <a:pPr lvl="2"/>
            <a:r>
              <a:rPr lang="ru-RU" altLang="ru-RU"/>
              <a:t>Third level</a:t>
            </a:r>
          </a:p>
          <a:p>
            <a:pPr lvl="3"/>
            <a:r>
              <a:rPr lang="ru-RU" altLang="ru-RU"/>
              <a:t>Fourth level</a:t>
            </a:r>
          </a:p>
          <a:p>
            <a:pPr lvl="4"/>
            <a:r>
              <a:rPr lang="ru-RU" altLang="ru-RU"/>
              <a:t>Fifth level</a:t>
            </a:r>
          </a:p>
        </p:txBody>
      </p:sp>
      <p:sp>
        <p:nvSpPr>
          <p:cNvPr id="10257" name="Rectangle 17">
            <a:extLst>
              <a:ext uri="{FF2B5EF4-FFF2-40B4-BE49-F238E27FC236}">
                <a16:creationId xmlns:a16="http://schemas.microsoft.com/office/drawing/2014/main" id="{EDDB7641-BB2A-4488-B6BB-E3EE52924B8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58" name="Rectangle 18">
            <a:extLst>
              <a:ext uri="{FF2B5EF4-FFF2-40B4-BE49-F238E27FC236}">
                <a16:creationId xmlns:a16="http://schemas.microsoft.com/office/drawing/2014/main" id="{D1261DD0-FC79-4B42-8A0F-D24006D8E3F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59" name="Rectangle 19">
            <a:extLst>
              <a:ext uri="{FF2B5EF4-FFF2-40B4-BE49-F238E27FC236}">
                <a16:creationId xmlns:a16="http://schemas.microsoft.com/office/drawing/2014/main" id="{7C2A9501-1F6C-4D6F-BD8D-E6C51AE0C65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D80BA62-EB63-4833-91B9-7FE3BCFC6A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>
            <a:extLst>
              <a:ext uri="{FF2B5EF4-FFF2-40B4-BE49-F238E27FC236}">
                <a16:creationId xmlns:a16="http://schemas.microsoft.com/office/drawing/2014/main" id="{30E621C3-9CA5-493D-8D3C-3970F04678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1325"/>
            <a:ext cx="9144000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ru-RU" sz="4000">
                <a:latin typeface="CyrillicHelvet" pitchFamily="34" charset="0"/>
              </a:rPr>
              <a:t>1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Боже мой, молю Тебя,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Ты услышь с небес меня,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Обрати ко мне Свой лик,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Ты ведь милостью велик.</a:t>
            </a:r>
            <a:endParaRPr lang="en-US" altLang="ru-RU" sz="4000" b="1">
              <a:latin typeface="CyrillicHelvet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>
            <a:extLst>
              <a:ext uri="{FF2B5EF4-FFF2-40B4-BE49-F238E27FC236}">
                <a16:creationId xmlns:a16="http://schemas.microsoft.com/office/drawing/2014/main" id="{C827ED4E-CC4E-4857-8F27-6D8D27F24B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1325"/>
            <a:ext cx="9144000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Припев: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С миром нас ты распусти,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Как идти нам, укажи,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Чтобы в мире сем земном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Не дружили мы с грехом.</a:t>
            </a:r>
            <a:endParaRPr lang="en-US" altLang="ru-RU" sz="4000" b="1">
              <a:latin typeface="CyrillicHelvet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>
            <a:extLst>
              <a:ext uri="{FF2B5EF4-FFF2-40B4-BE49-F238E27FC236}">
                <a16:creationId xmlns:a16="http://schemas.microsoft.com/office/drawing/2014/main" id="{1134B242-A110-4A79-A672-6E86D75F1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1325"/>
            <a:ext cx="9144000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2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Благодать Твоей любви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В наше сердце Сам вложи,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Дай нам Твой святой покой,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Ведь народ мы, Боже, Твой.</a:t>
            </a:r>
            <a:endParaRPr lang="en-US" altLang="ru-RU" sz="4000" b="1">
              <a:latin typeface="CyrillicHelvet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>
            <a:extLst>
              <a:ext uri="{FF2B5EF4-FFF2-40B4-BE49-F238E27FC236}">
                <a16:creationId xmlns:a16="http://schemas.microsoft.com/office/drawing/2014/main" id="{363AAD97-A92E-451A-9A9F-3BE0979E8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1325"/>
            <a:ext cx="9144000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Припев: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С миром нас ты распусти,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Как идти нам, укажи,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Чтобы в мире сем земном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Не дружили мы с грехом.</a:t>
            </a:r>
            <a:endParaRPr lang="en-US" altLang="ru-RU" sz="4000" b="1">
              <a:latin typeface="CyrillicHelvet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>
            <a:extLst>
              <a:ext uri="{FF2B5EF4-FFF2-40B4-BE49-F238E27FC236}">
                <a16:creationId xmlns:a16="http://schemas.microsoft.com/office/drawing/2014/main" id="{0B16EFDE-0F0E-4230-AEBE-04E638F67E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1325"/>
            <a:ext cx="9144000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3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Мы молитву вознесли,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Ты услышь нас от земли,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Верим мы, настанет час —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Ты возьмешь к Себе всех нас.</a:t>
            </a:r>
            <a:endParaRPr lang="en-US" altLang="ru-RU" sz="4000" b="1">
              <a:latin typeface="CyrillicHelvet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>
            <a:extLst>
              <a:ext uri="{FF2B5EF4-FFF2-40B4-BE49-F238E27FC236}">
                <a16:creationId xmlns:a16="http://schemas.microsoft.com/office/drawing/2014/main" id="{332E9A3C-6EEA-4632-92C6-989DB5582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41325"/>
            <a:ext cx="9144000" cy="527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Припев: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С миром нас ты распусти,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Как идти нам, укажи,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Чтобы в мире сем земном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Не дружили мы с грехом.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4000" b="1">
                <a:latin typeface="CyrillicHelvet" pitchFamily="34" charset="0"/>
              </a:rPr>
              <a:t>*	*	*</a:t>
            </a:r>
            <a:endParaRPr lang="en-US" altLang="ru-RU" sz="4000" b="1">
              <a:latin typeface="CyrillicHelvet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theme/theme1.xml><?xml version="1.0" encoding="utf-8"?>
<a:theme xmlns:a="http://schemas.openxmlformats.org/drawingml/2006/main" name="Shimmer">
  <a:themeElements>
    <a:clrScheme name="Shimmer 10">
      <a:dk1>
        <a:srgbClr val="000000"/>
      </a:dk1>
      <a:lt1>
        <a:srgbClr val="FFFFFF"/>
      </a:lt1>
      <a:dk2>
        <a:srgbClr val="000000"/>
      </a:dk2>
      <a:lt2>
        <a:srgbClr val="EAEAEA"/>
      </a:lt2>
      <a:accent1>
        <a:srgbClr val="66CCFF"/>
      </a:accent1>
      <a:accent2>
        <a:srgbClr val="0066FF"/>
      </a:accent2>
      <a:accent3>
        <a:srgbClr val="AAAAAA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10">
        <a:dk1>
          <a:srgbClr val="000000"/>
        </a:dk1>
        <a:lt1>
          <a:srgbClr val="FFFFFF"/>
        </a:lt1>
        <a:dk2>
          <a:srgbClr val="000000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AA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123</TotalTime>
  <Words>154</Words>
  <Application>Microsoft Office PowerPoint</Application>
  <PresentationFormat>On-screen Show (4:3)</PresentationFormat>
  <Paragraphs>37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Tahoma</vt:lpstr>
      <vt:lpstr>Arial</vt:lpstr>
      <vt:lpstr>Wingdings</vt:lpstr>
      <vt:lpstr>Times New Roman</vt:lpstr>
      <vt:lpstr>CyrillicHelvet</vt:lpstr>
      <vt:lpstr>Shimmer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Keizer Community Church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A. Armstrong</dc:creator>
  <cp:lastModifiedBy>Vladimir Zinchenko</cp:lastModifiedBy>
  <cp:revision>4</cp:revision>
  <dcterms:created xsi:type="dcterms:W3CDTF">2001-01-05T03:06:13Z</dcterms:created>
  <dcterms:modified xsi:type="dcterms:W3CDTF">2018-02-06T18:39:45Z</dcterms:modified>
</cp:coreProperties>
</file>