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225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686-154B-E044-ABEE-ED59254F9BA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2269-4B16-D340-96B1-E1DD4EE13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0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686-154B-E044-ABEE-ED59254F9BA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2269-4B16-D340-96B1-E1DD4EE13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6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686-154B-E044-ABEE-ED59254F9BA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2269-4B16-D340-96B1-E1DD4EE13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3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686-154B-E044-ABEE-ED59254F9BA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2269-4B16-D340-96B1-E1DD4EE13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7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686-154B-E044-ABEE-ED59254F9BA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2269-4B16-D340-96B1-E1DD4EE13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4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686-154B-E044-ABEE-ED59254F9BA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2269-4B16-D340-96B1-E1DD4EE13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6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686-154B-E044-ABEE-ED59254F9BA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2269-4B16-D340-96B1-E1DD4EE13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1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686-154B-E044-ABEE-ED59254F9BA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2269-4B16-D340-96B1-E1DD4EE13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3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686-154B-E044-ABEE-ED59254F9BA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2269-4B16-D340-96B1-E1DD4EE13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0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686-154B-E044-ABEE-ED59254F9BA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2269-4B16-D340-96B1-E1DD4EE13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7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686-154B-E044-ABEE-ED59254F9BA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2269-4B16-D340-96B1-E1DD4EE13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7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63686-154B-E044-ABEE-ED59254F9BA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52269-4B16-D340-96B1-E1DD4EE13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1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en-darkgreen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ghtScreen trans="13000" gridSize="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2057" y="470647"/>
            <a:ext cx="8775033" cy="59708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1. Бог единый, прославляем </a:t>
            </a:r>
          </a:p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Мы Тебя, Отец Благой, </a:t>
            </a:r>
          </a:p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И к Тебе, Господь, взываем </a:t>
            </a:r>
          </a:p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Благодарною душой. </a:t>
            </a:r>
          </a:p>
          <a:p>
            <a:pPr lvl="1">
              <a:spcBef>
                <a:spcPts val="2400"/>
              </a:spcBef>
            </a:pPr>
            <a:r>
              <a:rPr lang="ru-RU" sz="4400" b="1" i="1" spc="-1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Боже, Ты дал единенье, </a:t>
            </a:r>
          </a:p>
          <a:p>
            <a:pPr lvl="1"/>
            <a:r>
              <a:rPr lang="ru-RU" sz="4400" b="1" i="1" spc="-1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Духом слил в Себе сердца, </a:t>
            </a:r>
          </a:p>
          <a:p>
            <a:pPr lvl="1"/>
            <a:r>
              <a:rPr lang="ru-RU" sz="4400" b="1" i="1" spc="-1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Этим радостным общеньем </a:t>
            </a:r>
          </a:p>
          <a:p>
            <a:pPr lvl="1"/>
            <a:r>
              <a:rPr lang="ru-RU" sz="4400" b="1" i="1" spc="-1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Церковь пусть живёт Тво</a:t>
            </a:r>
            <a:r>
              <a:rPr lang="ru-RU" sz="44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я.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 </a:t>
            </a:r>
            <a:endParaRPr lang="en-US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579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een-darkgreen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ghtScreen trans="13000" gridSize="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5" y="-11545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3610" y="470647"/>
            <a:ext cx="9317663" cy="58169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spc="-19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2. Ты Один, Господь, Спаситель,</a:t>
            </a:r>
          </a:p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Вера Божия одна. </a:t>
            </a:r>
          </a:p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В церкви Ты Один Учитель, </a:t>
            </a:r>
          </a:p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Ты Один, Господь, Глава. </a:t>
            </a:r>
          </a:p>
          <a:p>
            <a:pPr lvl="1">
              <a:spcBef>
                <a:spcPts val="2400"/>
              </a:spcBef>
            </a:pPr>
            <a:r>
              <a:rPr lang="ru-RU" sz="4400" b="1" i="1" spc="-1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Боже, Ты дал единенье, </a:t>
            </a:r>
          </a:p>
          <a:p>
            <a:pPr lvl="1"/>
            <a:r>
              <a:rPr lang="ru-RU" sz="4400" b="1" i="1" spc="-1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Духом слил в Себе сердца, </a:t>
            </a:r>
          </a:p>
          <a:p>
            <a:pPr lvl="1"/>
            <a:r>
              <a:rPr lang="ru-RU" sz="4400" b="1" i="1" spc="-1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Этим радостным общеньем </a:t>
            </a:r>
          </a:p>
          <a:p>
            <a:pPr lvl="1"/>
            <a:r>
              <a:rPr lang="ru-RU" sz="4400" b="1" i="1" spc="-1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Церковь пусть живёт Тво</a:t>
            </a:r>
            <a:r>
              <a:rPr lang="ru-RU" sz="44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я.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 </a:t>
            </a:r>
            <a:endParaRPr lang="en-US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6827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een-darkgreen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ghtScreen trans="13000" gridSize="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0520" y="470647"/>
            <a:ext cx="8775033" cy="58169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3. Призваны к одной надежде,</a:t>
            </a:r>
          </a:p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Быть в общенье со Христом, </a:t>
            </a:r>
          </a:p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Сохраним в союзе мира</a:t>
            </a:r>
          </a:p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Мы единство духа в Нём. </a:t>
            </a:r>
          </a:p>
          <a:p>
            <a:pPr lvl="1">
              <a:spcBef>
                <a:spcPts val="2400"/>
              </a:spcBef>
            </a:pPr>
            <a:r>
              <a:rPr lang="ru-RU" sz="4400" b="1" i="1" spc="-1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Боже, Ты дал единенье, </a:t>
            </a:r>
          </a:p>
          <a:p>
            <a:pPr lvl="1"/>
            <a:r>
              <a:rPr lang="ru-RU" sz="4400" b="1" i="1" spc="-1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Духом слил в Себе сердца, </a:t>
            </a:r>
          </a:p>
          <a:p>
            <a:pPr lvl="1"/>
            <a:r>
              <a:rPr lang="ru-RU" sz="4400" b="1" i="1" spc="-1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Этим радостным общеньем </a:t>
            </a:r>
          </a:p>
          <a:p>
            <a:pPr lvl="1"/>
            <a:r>
              <a:rPr lang="ru-RU" sz="4400" b="1" i="1" spc="-1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Церковь пусть живёт Тво</a:t>
            </a:r>
            <a:r>
              <a:rPr lang="ru-RU" sz="44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я.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 </a:t>
            </a:r>
            <a:endParaRPr lang="en-US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5511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een-darkgreen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ghtScreen trans="13000" gridSize="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392065" y="459102"/>
            <a:ext cx="8694210" cy="58169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4. Духа дар любви безмерно, </a:t>
            </a:r>
          </a:p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Боже, свыше изливай, </a:t>
            </a:r>
          </a:p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За Евангельскую веру </a:t>
            </a:r>
          </a:p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Подвизаться сил нам дай. </a:t>
            </a:r>
          </a:p>
          <a:p>
            <a:pPr lvl="1">
              <a:spcBef>
                <a:spcPts val="2400"/>
              </a:spcBef>
            </a:pPr>
            <a:r>
              <a:rPr lang="ru-RU" sz="4400" b="1" i="1" spc="-1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Боже, Ты дал единенье, </a:t>
            </a:r>
          </a:p>
          <a:p>
            <a:pPr lvl="1"/>
            <a:r>
              <a:rPr lang="ru-RU" sz="4400" b="1" i="1" spc="-1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Духом слил в Себе сердца, </a:t>
            </a:r>
          </a:p>
          <a:p>
            <a:pPr lvl="1"/>
            <a:r>
              <a:rPr lang="ru-RU" sz="4400" b="1" i="1" spc="-1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Этим радостным общеньем </a:t>
            </a:r>
          </a:p>
          <a:p>
            <a:pPr lvl="1"/>
            <a:r>
              <a:rPr lang="ru-RU" sz="4400" b="1" i="1" spc="-1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Церковь пусть живёт Тво</a:t>
            </a:r>
            <a:r>
              <a:rPr lang="ru-RU" sz="44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я.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 </a:t>
            </a:r>
            <a:endParaRPr lang="en-US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7171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171</Words>
  <Application>Microsoft Macintosh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Toysmith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Zinchenko</dc:creator>
  <cp:lastModifiedBy>vladimir Zinchenko</cp:lastModifiedBy>
  <cp:revision>6</cp:revision>
  <dcterms:created xsi:type="dcterms:W3CDTF">2014-02-14T16:10:47Z</dcterms:created>
  <dcterms:modified xsi:type="dcterms:W3CDTF">2014-02-14T20:35:03Z</dcterms:modified>
</cp:coreProperties>
</file>