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  <a:sym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  <a:sym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  <a:sym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  <a:sym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  <a:sym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  <a:sym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  <a:sym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  <a:sym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06" y="-78"/>
      </p:cViewPr>
      <p:guideLst>
        <p:guide orient="horz" pos="21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30B56F9-582A-45EB-A77B-FA7C1B167F15}" type="datetime1">
              <a:rPr lang="zh-CN" altLang="ru-RU"/>
              <a:pPr/>
              <a:t>2013/12/7</a:t>
            </a:fld>
            <a:endParaRPr lang="ru-RU" altLang="zh-CN"/>
          </a:p>
        </p:txBody>
      </p:sp>
      <p:sp>
        <p:nvSpPr>
          <p:cNvPr id="2052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Notes Placeholder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zh-CN"/>
              <a:t>Click to edit Master text styles</a:t>
            </a:r>
          </a:p>
          <a:p>
            <a:r>
              <a:rPr lang="ru-RU" altLang="zh-CN"/>
              <a:t>Second level</a:t>
            </a:r>
          </a:p>
          <a:p>
            <a:r>
              <a:rPr lang="ru-RU" altLang="zh-CN"/>
              <a:t>Third level</a:t>
            </a:r>
          </a:p>
          <a:p>
            <a:r>
              <a:rPr lang="ru-RU" altLang="zh-CN"/>
              <a:t>Fourth level</a:t>
            </a:r>
          </a:p>
          <a:p>
            <a:r>
              <a:rPr lang="ru-RU" altLang="zh-CN"/>
              <a:t>Fifth level</a:t>
            </a:r>
          </a:p>
        </p:txBody>
      </p:sp>
      <p:sp>
        <p:nvSpPr>
          <p:cNvPr id="2054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055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4AF29BE-70A3-44CB-9E2A-FC76ACB11EF8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6241844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0BE7E-1608-4246-AB1C-E3AD235AC2AA}" type="slidenum">
              <a:rPr lang="ru-RU" altLang="en-US"/>
              <a:pPr/>
              <a:t>‹#›</a:t>
            </a:fld>
            <a:endParaRPr lang="en-US" altLang="ru-RU" sz="1800"/>
          </a:p>
        </p:txBody>
      </p:sp>
    </p:spTree>
    <p:extLst>
      <p:ext uri="{BB962C8B-B14F-4D97-AF65-F5344CB8AC3E}">
        <p14:creationId xmlns:p14="http://schemas.microsoft.com/office/powerpoint/2010/main" val="77928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F616C-8EC9-4430-ACCB-5B713DC7F77D}" type="slidenum">
              <a:rPr lang="ru-RU" altLang="en-US"/>
              <a:pPr/>
              <a:t>‹#›</a:t>
            </a:fld>
            <a:endParaRPr lang="en-US" altLang="ru-RU" sz="1800"/>
          </a:p>
        </p:txBody>
      </p:sp>
    </p:spTree>
    <p:extLst>
      <p:ext uri="{BB962C8B-B14F-4D97-AF65-F5344CB8AC3E}">
        <p14:creationId xmlns:p14="http://schemas.microsoft.com/office/powerpoint/2010/main" val="28009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03540-036C-489E-A49C-ED02BF1340DB}" type="slidenum">
              <a:rPr lang="ru-RU" altLang="en-US"/>
              <a:pPr/>
              <a:t>‹#›</a:t>
            </a:fld>
            <a:endParaRPr lang="en-US" altLang="ru-RU" sz="1800"/>
          </a:p>
        </p:txBody>
      </p:sp>
    </p:spTree>
    <p:extLst>
      <p:ext uri="{BB962C8B-B14F-4D97-AF65-F5344CB8AC3E}">
        <p14:creationId xmlns:p14="http://schemas.microsoft.com/office/powerpoint/2010/main" val="1571253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AE7046-9DFF-48CD-BC34-A0753E2A336B}" type="slidenum">
              <a:rPr lang="ru-RU" altLang="en-US"/>
              <a:pPr/>
              <a:t>‹#›</a:t>
            </a:fld>
            <a:endParaRPr lang="en-US" altLang="ru-RU" sz="1800"/>
          </a:p>
        </p:txBody>
      </p:sp>
    </p:spTree>
    <p:extLst>
      <p:ext uri="{BB962C8B-B14F-4D97-AF65-F5344CB8AC3E}">
        <p14:creationId xmlns:p14="http://schemas.microsoft.com/office/powerpoint/2010/main" val="240755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8B75F-A8E0-40BF-A9FD-EDF22826CCDB}" type="slidenum">
              <a:rPr lang="ru-RU" altLang="en-US"/>
              <a:pPr/>
              <a:t>‹#›</a:t>
            </a:fld>
            <a:endParaRPr lang="en-US" altLang="ru-RU" sz="1800"/>
          </a:p>
        </p:txBody>
      </p:sp>
    </p:spTree>
    <p:extLst>
      <p:ext uri="{BB962C8B-B14F-4D97-AF65-F5344CB8AC3E}">
        <p14:creationId xmlns:p14="http://schemas.microsoft.com/office/powerpoint/2010/main" val="83188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51445-BEEC-422B-BC62-8CCCA231E2ED}" type="slidenum">
              <a:rPr lang="ru-RU" altLang="en-US"/>
              <a:pPr/>
              <a:t>‹#›</a:t>
            </a:fld>
            <a:endParaRPr lang="en-US" altLang="ru-RU" sz="1800"/>
          </a:p>
        </p:txBody>
      </p:sp>
    </p:spTree>
    <p:extLst>
      <p:ext uri="{BB962C8B-B14F-4D97-AF65-F5344CB8AC3E}">
        <p14:creationId xmlns:p14="http://schemas.microsoft.com/office/powerpoint/2010/main" val="313028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61CF3-2BC9-4BAF-AD1B-1143A7E333DC}" type="slidenum">
              <a:rPr lang="ru-RU" altLang="en-US"/>
              <a:pPr/>
              <a:t>‹#›</a:t>
            </a:fld>
            <a:endParaRPr lang="en-US" altLang="ru-RU" sz="1800"/>
          </a:p>
        </p:txBody>
      </p:sp>
    </p:spTree>
    <p:extLst>
      <p:ext uri="{BB962C8B-B14F-4D97-AF65-F5344CB8AC3E}">
        <p14:creationId xmlns:p14="http://schemas.microsoft.com/office/powerpoint/2010/main" val="45723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18F8A-46F4-4192-9BD6-5905C47EB649}" type="slidenum">
              <a:rPr lang="ru-RU" altLang="en-US"/>
              <a:pPr/>
              <a:t>‹#›</a:t>
            </a:fld>
            <a:endParaRPr lang="en-US" altLang="ru-RU" sz="1800"/>
          </a:p>
        </p:txBody>
      </p:sp>
    </p:spTree>
    <p:extLst>
      <p:ext uri="{BB962C8B-B14F-4D97-AF65-F5344CB8AC3E}">
        <p14:creationId xmlns:p14="http://schemas.microsoft.com/office/powerpoint/2010/main" val="222860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801B3-2684-49F9-A0EC-5F25719DDA34}" type="slidenum">
              <a:rPr lang="ru-RU" altLang="en-US"/>
              <a:pPr/>
              <a:t>‹#›</a:t>
            </a:fld>
            <a:endParaRPr lang="en-US" altLang="ru-RU" sz="1800"/>
          </a:p>
        </p:txBody>
      </p:sp>
    </p:spTree>
    <p:extLst>
      <p:ext uri="{BB962C8B-B14F-4D97-AF65-F5344CB8AC3E}">
        <p14:creationId xmlns:p14="http://schemas.microsoft.com/office/powerpoint/2010/main" val="132213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3BE30-2945-406A-9443-07FB169F9F0A}" type="slidenum">
              <a:rPr lang="ru-RU" altLang="en-US"/>
              <a:pPr/>
              <a:t>‹#›</a:t>
            </a:fld>
            <a:endParaRPr lang="en-US" altLang="ru-RU" sz="1800"/>
          </a:p>
        </p:txBody>
      </p:sp>
    </p:spTree>
    <p:extLst>
      <p:ext uri="{BB962C8B-B14F-4D97-AF65-F5344CB8AC3E}">
        <p14:creationId xmlns:p14="http://schemas.microsoft.com/office/powerpoint/2010/main" val="237330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D169E-0250-4B2D-9963-4876F9E1B9D0}" type="slidenum">
              <a:rPr lang="ru-RU" altLang="en-US"/>
              <a:pPr/>
              <a:t>‹#›</a:t>
            </a:fld>
            <a:endParaRPr lang="en-US" altLang="ru-RU" sz="1800"/>
          </a:p>
        </p:txBody>
      </p:sp>
    </p:spTree>
    <p:extLst>
      <p:ext uri="{BB962C8B-B14F-4D97-AF65-F5344CB8AC3E}">
        <p14:creationId xmlns:p14="http://schemas.microsoft.com/office/powerpoint/2010/main" val="22351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3791C-AA0B-4519-B478-B003262B8E0D}" type="slidenum">
              <a:rPr lang="ru-RU" altLang="en-US"/>
              <a:pPr/>
              <a:t>‹#›</a:t>
            </a:fld>
            <a:endParaRPr lang="en-US" altLang="ru-RU" sz="1800"/>
          </a:p>
        </p:txBody>
      </p:sp>
    </p:spTree>
    <p:extLst>
      <p:ext uri="{BB962C8B-B14F-4D97-AF65-F5344CB8AC3E}">
        <p14:creationId xmlns:p14="http://schemas.microsoft.com/office/powerpoint/2010/main" val="284443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ru-RU" altLang="zh-CN" smtClean="0">
                <a:sym typeface="Arial" pitchFamily="34" charset="0"/>
              </a:rPr>
              <a:t>Second level</a:t>
            </a:r>
          </a:p>
          <a:p>
            <a:pPr lvl="2"/>
            <a:r>
              <a:rPr lang="ru-RU" altLang="zh-CN" smtClean="0">
                <a:sym typeface="Arial" pitchFamily="34" charset="0"/>
              </a:rPr>
              <a:t>Third level</a:t>
            </a:r>
          </a:p>
          <a:p>
            <a:pPr lvl="3"/>
            <a:r>
              <a:rPr lang="ru-RU" altLang="zh-CN" smtClean="0">
                <a:sym typeface="Arial" pitchFamily="34" charset="0"/>
              </a:rPr>
              <a:t>Fourth level</a:t>
            </a:r>
          </a:p>
          <a:p>
            <a:pPr lvl="4"/>
            <a:r>
              <a:rPr lang="ru-RU" altLang="zh-CN" smtClean="0">
                <a:sym typeface="Arial" pitchFamily="34" charset="0"/>
              </a:rPr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58B6E9-DA37-4645-934C-74271CC1A8B1}" type="slidenum">
              <a:rPr lang="ru-RU" altLang="en-US"/>
              <a:pPr/>
              <a:t>‹#›</a:t>
            </a:fld>
            <a:endParaRPr lang="en-US" altLang="ru-RU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lvl1pPr marL="342900" indent="-3429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cs typeface="+mn-cs"/>
          <a:sym typeface="Arial" pitchFamily="34" charset="0"/>
        </a:defRPr>
      </a:lvl2pPr>
      <a:lvl3pPr marL="11430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cs typeface="+mn-cs"/>
          <a:sym typeface="Arial" pitchFamily="34" charset="0"/>
        </a:defRPr>
      </a:lvl3pPr>
      <a:lvl4pPr marL="16002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4pPr>
      <a:lvl5pPr marL="20574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00500"/>
            <a:ext cx="9144000" cy="2597150"/>
          </a:xfrm>
          <a:solidFill>
            <a:schemeClr val="tx1">
              <a:lumMod val="65000"/>
              <a:lumOff val="35000"/>
              <a:alpha val="67000"/>
            </a:schemeClr>
          </a:solidFill>
          <a:ln/>
          <a:extLst/>
        </p:spPr>
        <p:txBody>
          <a:bodyPr/>
          <a:lstStyle/>
          <a:p>
            <a:r>
              <a:rPr lang="ru-RU" altLang="zh-CN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Слава Отцу и Сыну и Святому Духу</a:t>
            </a:r>
            <a:br>
              <a:rPr lang="ru-RU" altLang="zh-CN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ru-RU" altLang="zh-CN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И ныне, и присно, и вовеки веков,</a:t>
            </a:r>
            <a:br>
              <a:rPr lang="ru-RU" altLang="zh-CN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ru-RU" altLang="zh-CN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Во веки веков. Аминь</a:t>
            </a:r>
            <a:endParaRPr lang="ru-RU" altLang="zh-CN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4286250"/>
            <a:ext cx="9144000" cy="2311400"/>
          </a:xfrm>
          <a:prstGeom prst="rect">
            <a:avLst/>
          </a:prstGeom>
          <a:solidFill>
            <a:schemeClr val="tx1">
              <a:lumMod val="65000"/>
              <a:lumOff val="35000"/>
              <a:alpha val="72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r>
              <a:rPr lang="ru-RU" altLang="en-US" sz="38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Единородный Сын, Создатель мира,</a:t>
            </a:r>
            <a:br>
              <a:rPr lang="ru-RU" altLang="en-US" sz="38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ru-RU" altLang="en-US" sz="38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Бессмертен Ты.</a:t>
            </a:r>
            <a:br>
              <a:rPr lang="ru-RU" altLang="en-US" sz="38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ru-RU" altLang="en-US" sz="38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Из любви Своей предвечной,</a:t>
            </a:r>
            <a:br>
              <a:rPr lang="ru-RU" altLang="en-US" sz="38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ru-RU" altLang="en-US" sz="38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Спасения нашего ради,</a:t>
            </a:r>
            <a:endParaRPr lang="en-US" altLang="ru-RU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AAA8-D43B-4140-8CE7-C3A3AF8E0F62}" type="slidenum">
              <a:rPr lang="ru-RU" altLang="en-US"/>
              <a:pPr/>
              <a:t>3</a:t>
            </a:fld>
            <a:endParaRPr lang="en-US" altLang="ru-RU" sz="1800"/>
          </a:p>
        </p:txBody>
      </p:sp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013"/>
            <a:ext cx="9172575" cy="73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500438"/>
            <a:ext cx="9144000" cy="3097212"/>
          </a:xfrm>
          <a:prstGeom prst="rect">
            <a:avLst/>
          </a:prstGeom>
          <a:solidFill>
            <a:schemeClr val="tx1">
              <a:lumMod val="65000"/>
              <a:lumOff val="35000"/>
              <a:alpha val="74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r>
              <a:rPr lang="ru-RU" altLang="en-US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Принял образ смертного,</a:t>
            </a:r>
            <a:br>
              <a:rPr lang="ru-RU" altLang="en-US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ru-RU" altLang="en-US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И от Духа воплотился,</a:t>
            </a:r>
            <a:br>
              <a:rPr lang="ru-RU" altLang="en-US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ru-RU" altLang="en-US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От Духа Святого</a:t>
            </a:r>
            <a:br>
              <a:rPr lang="ru-RU" altLang="en-US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ru-RU" altLang="en-US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И от Девы Марии.</a:t>
            </a:r>
            <a:br>
              <a:rPr lang="ru-RU" altLang="en-US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ru-RU" altLang="en-US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Был унижен и осмеян грешниками.</a:t>
            </a:r>
            <a:endParaRPr lang="en-US" altLang="ru-RU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4143375"/>
            <a:ext cx="9144000" cy="2454275"/>
          </a:xfrm>
          <a:prstGeom prst="rect">
            <a:avLst/>
          </a:prstGeom>
          <a:solidFill>
            <a:schemeClr val="tx1">
              <a:lumMod val="65000"/>
              <a:lumOff val="35000"/>
              <a:alpha val="72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r>
              <a:rPr lang="ru-RU" altLang="en-US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Распят на кресте,</a:t>
            </a:r>
            <a:br>
              <a:rPr lang="ru-RU" altLang="en-US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ru-RU" altLang="en-US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Христос, Сын Божий.</a:t>
            </a:r>
            <a:br>
              <a:rPr lang="ru-RU" altLang="en-US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ru-RU" altLang="en-US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Смертию смерть попрал Он</a:t>
            </a:r>
            <a:br>
              <a:rPr lang="ru-RU" altLang="en-US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ru-RU" altLang="en-US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И сел одесную Отца.</a:t>
            </a:r>
            <a:endParaRPr lang="en-US" altLang="ru-RU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-101600" y="4294188"/>
            <a:ext cx="9353550" cy="2303462"/>
          </a:xfrm>
          <a:prstGeom prst="rect">
            <a:avLst/>
          </a:prstGeom>
          <a:solidFill>
            <a:srgbClr val="808080">
              <a:alpha val="71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en-US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Прославляемый вовеки,</a:t>
            </a:r>
            <a:br>
              <a:rPr lang="ru-RU" altLang="en-US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ru-RU" altLang="en-US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Во веки веков. </a:t>
            </a:r>
            <a:r>
              <a:rPr lang="en-US" altLang="ru-RU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Аминь.</a:t>
            </a:r>
            <a:r>
              <a:rPr lang="ru-RU" altLang="en-US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/>
            </a:r>
            <a:br>
              <a:rPr lang="ru-RU" altLang="en-US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en-US" altLang="ru-RU" sz="4000" b="1" dirty="0" err="1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Хвала</a:t>
            </a:r>
            <a:r>
              <a:rPr lang="en-US" altLang="ru-RU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altLang="ru-RU" sz="4000" b="1" dirty="0" err="1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Тебе</a:t>
            </a:r>
            <a:r>
              <a:rPr lang="en-US" altLang="ru-RU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</a:t>
            </a:r>
            <a:r>
              <a:rPr lang="en-US" altLang="ru-RU" sz="4000" b="1" dirty="0" err="1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хвала</a:t>
            </a:r>
            <a:r>
              <a:rPr lang="en-US" altLang="ru-RU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altLang="ru-RU" sz="4000" b="1" dirty="0" err="1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Тебе</a:t>
            </a:r>
            <a:r>
              <a:rPr lang="ru-RU" altLang="en-US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/>
            </a:r>
            <a:br>
              <a:rPr lang="ru-RU" altLang="en-US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en-US" altLang="ru-RU" sz="4000" b="1" dirty="0" err="1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Во</a:t>
            </a:r>
            <a:r>
              <a:rPr lang="en-US" altLang="ru-RU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altLang="ru-RU" sz="4000" b="1" dirty="0" err="1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веки</a:t>
            </a:r>
            <a:r>
              <a:rPr lang="en-US" altLang="ru-RU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altLang="ru-RU" sz="4000" b="1" dirty="0" err="1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веков</a:t>
            </a:r>
            <a:r>
              <a:rPr lang="en-US" altLang="ru-RU" sz="4000" b="1" dirty="0">
                <a:solidFill>
                  <a:srgbClr val="D8D8D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 Аминь.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) Единородный Сыне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6) Единородный Сын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  <a:sym typeface="Arial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157255202</TotalTime>
  <Pages>0</Pages>
  <Words>25</Words>
  <Characters>0</Characters>
  <Application>Microsoft Office PowerPoint</Application>
  <DocSecurity>0</DocSecurity>
  <PresentationFormat>On-screen Show (4:3)</PresentationFormat>
  <Lines>0</Lines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6) Единородный Сыне</vt:lpstr>
      <vt:lpstr>Слава Отцу и Сыну и Святому Духу И ныне, и присно, и вовеки веков, Во веки веков. Аминь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Слава Отцу и Сыну и Святому Духу И ныне, и присно, и вовеки веков, Во веки веков. Аминь</dc:title>
  <dc:creator>vLADIMIR</dc:creator>
  <cp:lastModifiedBy>vLADIMIR</cp:lastModifiedBy>
  <cp:revision>6</cp:revision>
  <cp:lastPrinted>1899-12-30T00:00:00Z</cp:lastPrinted>
  <dcterms:created xsi:type="dcterms:W3CDTF">2013-12-08T04:41:00Z</dcterms:created>
  <dcterms:modified xsi:type="dcterms:W3CDTF">2013-12-08T07:19:26Z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1033-8.1.0.3010</vt:lpwstr>
  </property>
</Properties>
</file>