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4660"/>
  </p:normalViewPr>
  <p:slideViewPr>
    <p:cSldViewPr snapToGrid="0" snapToObjects="1">
      <p:cViewPr>
        <p:scale>
          <a:sx n="25" d="100"/>
          <a:sy n="25" d="100"/>
        </p:scale>
        <p:origin x="-2430" y="-15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2/12/2014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una_0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499" y="-1295400"/>
            <a:ext cx="9412941" cy="815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572" y="877453"/>
            <a:ext cx="910771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Когда сердце болит 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тоскует порой,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Непосильным покажется путь,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 склонись надо мной, 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Боже мой, Боже мой,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Дай мне сил у 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Тебя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почерпнуть!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Aft>
                <a:spcPts val="1800"/>
              </a:spcAft>
            </a:pP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39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una_0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499" y="-1295400"/>
            <a:ext cx="9412941" cy="815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572" y="877453"/>
            <a:ext cx="910771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Если в сердце сомнений 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Aft>
                <a:spcPts val="1800"/>
              </a:spcAft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войдёт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целый рой,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унынье заснуть не даёт,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 склонись надо мной, 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Aft>
                <a:spcPts val="1800"/>
              </a:spcAft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Боже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мой, Боже мой,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сними с меня тяжкий мой гнёт!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22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una_0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499" y="-1295400"/>
            <a:ext cx="9412941" cy="815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572" y="877453"/>
            <a:ext cx="910771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Если слышишь, что я 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Aft>
                <a:spcPts val="1800"/>
              </a:spcAft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недоволен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судьбой,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ропщу на себя и других,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 склонись надо мной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</a:t>
            </a:r>
          </a:p>
          <a:p>
            <a:pPr>
              <a:spcAft>
                <a:spcPts val="1800"/>
              </a:spcAft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Боже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мой, Боже мой,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избави от мыслей плохих.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71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una_0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499" y="-1295400"/>
            <a:ext cx="9412941" cy="815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572" y="877453"/>
            <a:ext cx="910771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Если видишь меня 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Aft>
                <a:spcPts val="1800"/>
              </a:spcAft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тишине Ты ночной,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коленях в слезах пред Тобой,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 склонись надо мной, 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Aft>
                <a:spcPts val="1800"/>
              </a:spcAft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Боже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мой, Боже мой,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услышь, и прости, и омой!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2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129-Modifi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876" y="-1671015"/>
            <a:ext cx="15605126" cy="8767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572" y="877453"/>
            <a:ext cx="910771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Когда время придёт 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Aft>
                <a:spcPts val="1800"/>
              </a:spcAft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мне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расстаться с землёй,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оставить всю жизнь позади,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Ты склонись надо мной, 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spcAft>
                <a:spcPts val="1800"/>
              </a:spcAft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Боже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мой, Боже мой,</a:t>
            </a:r>
          </a:p>
          <a:p>
            <a:pPr>
              <a:spcAft>
                <a:spcPts val="1800"/>
              </a:spcAft>
            </a:pP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в покой меня вечный введи!!!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3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40</TotalTime>
  <Words>161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Toysmith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Zinchenko</dc:creator>
  <cp:lastModifiedBy>Vladimir</cp:lastModifiedBy>
  <cp:revision>4</cp:revision>
  <dcterms:created xsi:type="dcterms:W3CDTF">2014-02-12T17:04:12Z</dcterms:created>
  <dcterms:modified xsi:type="dcterms:W3CDTF">2014-02-12T17:45:26Z</dcterms:modified>
</cp:coreProperties>
</file>