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9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7D54E5-EE71-4D31-BAA8-65649434D4F6}"/>
              </a:ext>
            </a:extLst>
          </p:cNvPr>
          <p:cNvSpPr/>
          <p:nvPr/>
        </p:nvSpPr>
        <p:spPr>
          <a:xfrm>
            <a:off x="881742" y="892115"/>
            <a:ext cx="987334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MD" sz="5400"/>
              <a:t>1. Небо – чудный край святой. </a:t>
            </a:r>
          </a:p>
          <a:p>
            <a:r>
              <a:rPr lang="ru-MD" sz="5400"/>
              <a:t>Небо – там мой дом родной. </a:t>
            </a:r>
          </a:p>
          <a:p>
            <a:r>
              <a:rPr lang="en-US" sz="5400"/>
              <a:t>	</a:t>
            </a:r>
            <a:r>
              <a:rPr lang="ru-MD" sz="5400"/>
              <a:t>Небо – туда стремлюсь душой, </a:t>
            </a:r>
          </a:p>
          <a:p>
            <a:r>
              <a:rPr lang="en-US" sz="5400"/>
              <a:t>	</a:t>
            </a:r>
            <a:r>
              <a:rPr lang="ru-MD" sz="5400"/>
              <a:t>Лишь в небе я найду покой</a:t>
            </a:r>
            <a:endParaRPr lang="ru-RU" sz="5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9CC124-BDA1-42CA-BAFA-EC3AC971EDBC}"/>
              </a:ext>
            </a:extLst>
          </p:cNvPr>
          <p:cNvSpPr txBox="1"/>
          <p:nvPr/>
        </p:nvSpPr>
        <p:spPr>
          <a:xfrm>
            <a:off x="10526487" y="2967335"/>
            <a:ext cx="1567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/>
              <a:t>x 2</a:t>
            </a:r>
            <a:endParaRPr lang="ru-RU" sz="5400"/>
          </a:p>
        </p:txBody>
      </p:sp>
    </p:spTree>
    <p:extLst>
      <p:ext uri="{BB962C8B-B14F-4D97-AF65-F5344CB8AC3E}">
        <p14:creationId xmlns:p14="http://schemas.microsoft.com/office/powerpoint/2010/main" val="409696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7D54E5-EE71-4D31-BAA8-65649434D4F6}"/>
              </a:ext>
            </a:extLst>
          </p:cNvPr>
          <p:cNvSpPr/>
          <p:nvPr/>
        </p:nvSpPr>
        <p:spPr>
          <a:xfrm>
            <a:off x="881742" y="892115"/>
            <a:ext cx="987334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MD" sz="5400"/>
              <a:t>2. Боже, жизнь мою прими, </a:t>
            </a:r>
          </a:p>
          <a:p>
            <a:r>
              <a:rPr lang="ru-MD" sz="5400"/>
              <a:t>Ею Ты Сам руководи. </a:t>
            </a:r>
          </a:p>
          <a:p>
            <a:r>
              <a:rPr lang="en-US" sz="5400"/>
              <a:t>	</a:t>
            </a:r>
            <a:r>
              <a:rPr lang="ru-MD" sz="5400"/>
              <a:t>К небу меня, Господь, веди,</a:t>
            </a:r>
          </a:p>
          <a:p>
            <a:r>
              <a:rPr lang="en-US" sz="5400"/>
              <a:t>	</a:t>
            </a:r>
            <a:r>
              <a:rPr lang="ru-MD" sz="5400"/>
              <a:t>Дух мой слабый поддержи! </a:t>
            </a:r>
            <a:endParaRPr lang="ru-RU" sz="5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F9D51B-D08E-4FF2-BA4C-7298C12C5D13}"/>
              </a:ext>
            </a:extLst>
          </p:cNvPr>
          <p:cNvSpPr txBox="1"/>
          <p:nvPr/>
        </p:nvSpPr>
        <p:spPr>
          <a:xfrm>
            <a:off x="10526487" y="2967335"/>
            <a:ext cx="1567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/>
              <a:t>x 2</a:t>
            </a:r>
            <a:endParaRPr lang="ru-RU" sz="5400"/>
          </a:p>
        </p:txBody>
      </p:sp>
    </p:spTree>
    <p:extLst>
      <p:ext uri="{BB962C8B-B14F-4D97-AF65-F5344CB8AC3E}">
        <p14:creationId xmlns:p14="http://schemas.microsoft.com/office/powerpoint/2010/main" val="3180090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7D54E5-EE71-4D31-BAA8-65649434D4F6}"/>
              </a:ext>
            </a:extLst>
          </p:cNvPr>
          <p:cNvSpPr/>
          <p:nvPr/>
        </p:nvSpPr>
        <p:spPr>
          <a:xfrm>
            <a:off x="881742" y="892115"/>
            <a:ext cx="987334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MD" sz="5400"/>
              <a:t>3. Я во всех делах хочу, </a:t>
            </a:r>
          </a:p>
          <a:p>
            <a:r>
              <a:rPr lang="ru-MD" sz="5400"/>
              <a:t>Боже, славить мощь Твою; </a:t>
            </a:r>
          </a:p>
          <a:p>
            <a:r>
              <a:rPr lang="en-US" sz="5400"/>
              <a:t>	</a:t>
            </a:r>
            <a:r>
              <a:rPr lang="ru-MD" sz="5400"/>
              <a:t>Ты мне небо подарил, </a:t>
            </a:r>
          </a:p>
          <a:p>
            <a:r>
              <a:rPr lang="en-US" sz="5400"/>
              <a:t>	</a:t>
            </a:r>
            <a:r>
              <a:rPr lang="ru-MD" sz="5400"/>
              <a:t>А чем его я заслужил?</a:t>
            </a:r>
            <a:endParaRPr lang="ru-RU" sz="5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F9D51B-D08E-4FF2-BA4C-7298C12C5D13}"/>
              </a:ext>
            </a:extLst>
          </p:cNvPr>
          <p:cNvSpPr txBox="1"/>
          <p:nvPr/>
        </p:nvSpPr>
        <p:spPr>
          <a:xfrm>
            <a:off x="10526487" y="2967335"/>
            <a:ext cx="1567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/>
              <a:t>x 2</a:t>
            </a:r>
            <a:endParaRPr lang="ru-RU" sz="5400"/>
          </a:p>
        </p:txBody>
      </p:sp>
    </p:spTree>
    <p:extLst>
      <p:ext uri="{BB962C8B-B14F-4D97-AF65-F5344CB8AC3E}">
        <p14:creationId xmlns:p14="http://schemas.microsoft.com/office/powerpoint/2010/main" val="3583421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7D54E5-EE71-4D31-BAA8-65649434D4F6}"/>
              </a:ext>
            </a:extLst>
          </p:cNvPr>
          <p:cNvSpPr/>
          <p:nvPr/>
        </p:nvSpPr>
        <p:spPr>
          <a:xfrm>
            <a:off x="881742" y="892115"/>
            <a:ext cx="987334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MD" sz="5400"/>
              <a:t>4. Если труден будет путь, </a:t>
            </a:r>
          </a:p>
          <a:p>
            <a:r>
              <a:rPr lang="ru-MD" sz="5400"/>
              <a:t>Боже, сил дай не свернуть. </a:t>
            </a:r>
          </a:p>
          <a:p>
            <a:r>
              <a:rPr lang="en-US" sz="5400"/>
              <a:t>	</a:t>
            </a:r>
            <a:r>
              <a:rPr lang="ru-MD" sz="5400"/>
              <a:t>На пути в Небесный край, </a:t>
            </a:r>
          </a:p>
          <a:p>
            <a:r>
              <a:rPr lang="en-US" sz="5400"/>
              <a:t>	</a:t>
            </a:r>
            <a:r>
              <a:rPr lang="ru-MD" sz="5400"/>
              <a:t>О Боже, Ты мне помогай!</a:t>
            </a:r>
            <a:endParaRPr lang="ru-RU" sz="5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F9D51B-D08E-4FF2-BA4C-7298C12C5D13}"/>
              </a:ext>
            </a:extLst>
          </p:cNvPr>
          <p:cNvSpPr txBox="1"/>
          <p:nvPr/>
        </p:nvSpPr>
        <p:spPr>
          <a:xfrm>
            <a:off x="10526487" y="2967335"/>
            <a:ext cx="1567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/>
              <a:t>x 2</a:t>
            </a:r>
            <a:endParaRPr lang="ru-RU" sz="5400"/>
          </a:p>
        </p:txBody>
      </p:sp>
    </p:spTree>
    <p:extLst>
      <p:ext uri="{BB962C8B-B14F-4D97-AF65-F5344CB8AC3E}">
        <p14:creationId xmlns:p14="http://schemas.microsoft.com/office/powerpoint/2010/main" val="2575723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7D54E5-EE71-4D31-BAA8-65649434D4F6}"/>
              </a:ext>
            </a:extLst>
          </p:cNvPr>
          <p:cNvSpPr/>
          <p:nvPr/>
        </p:nvSpPr>
        <p:spPr>
          <a:xfrm>
            <a:off x="881742" y="892115"/>
            <a:ext cx="987334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MD" sz="5400"/>
              <a:t>5. Небо – чудный край святой, </a:t>
            </a:r>
          </a:p>
          <a:p>
            <a:r>
              <a:rPr lang="ru-MD" sz="5400"/>
              <a:t>Там Господь, Спаситель мой! </a:t>
            </a:r>
          </a:p>
          <a:p>
            <a:r>
              <a:rPr lang="en-US" sz="5400"/>
              <a:t>	</a:t>
            </a:r>
            <a:r>
              <a:rPr lang="ru-MD" sz="5400"/>
              <a:t>Он к Себе меня влечёт, </a:t>
            </a:r>
          </a:p>
          <a:p>
            <a:r>
              <a:rPr lang="en-US" sz="5400"/>
              <a:t>	</a:t>
            </a:r>
            <a:r>
              <a:rPr lang="ru-MD" sz="5400"/>
              <a:t>Дух мой радостно поёт. </a:t>
            </a:r>
            <a:endParaRPr lang="ru-RU" sz="5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F9D51B-D08E-4FF2-BA4C-7298C12C5D13}"/>
              </a:ext>
            </a:extLst>
          </p:cNvPr>
          <p:cNvSpPr txBox="1"/>
          <p:nvPr/>
        </p:nvSpPr>
        <p:spPr>
          <a:xfrm>
            <a:off x="10526487" y="2967335"/>
            <a:ext cx="1567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/>
              <a:t>x 2</a:t>
            </a:r>
            <a:endParaRPr lang="ru-RU" sz="5400"/>
          </a:p>
        </p:txBody>
      </p:sp>
    </p:spTree>
    <p:extLst>
      <p:ext uri="{BB962C8B-B14F-4D97-AF65-F5344CB8AC3E}">
        <p14:creationId xmlns:p14="http://schemas.microsoft.com/office/powerpoint/2010/main" val="593267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14</TotalTime>
  <Words>80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VPZ</dc:creator>
  <cp:lastModifiedBy>VPZ</cp:lastModifiedBy>
  <cp:revision>3</cp:revision>
  <dcterms:created xsi:type="dcterms:W3CDTF">2018-11-27T19:07:26Z</dcterms:created>
  <dcterms:modified xsi:type="dcterms:W3CDTF">2018-11-27T19:21:33Z</dcterms:modified>
</cp:coreProperties>
</file>