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595" autoAdjust="0"/>
  </p:normalViewPr>
  <p:slideViewPr>
    <p:cSldViewPr>
      <p:cViewPr varScale="1">
        <p:scale>
          <a:sx n="79" d="100"/>
          <a:sy n="79" d="100"/>
        </p:scale>
        <p:origin x="8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A273AE9-1D8A-463B-AE4C-765B40CA03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E3955F5-E2A4-485C-B913-8BD3FC5AD7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F92729-2478-4270-88B7-F29CC21C9AA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5BC753A-ABAE-4041-9098-5EC7938FCE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Click to edit Master text styles</a:t>
            </a:r>
          </a:p>
          <a:p>
            <a:pPr lvl="1"/>
            <a:r>
              <a:rPr lang="ru-RU" altLang="ru-RU" noProof="0"/>
              <a:t>Second level</a:t>
            </a:r>
          </a:p>
          <a:p>
            <a:pPr lvl="2"/>
            <a:r>
              <a:rPr lang="ru-RU" altLang="ru-RU" noProof="0"/>
              <a:t>Third level</a:t>
            </a:r>
          </a:p>
          <a:p>
            <a:pPr lvl="3"/>
            <a:r>
              <a:rPr lang="ru-RU" altLang="ru-RU" noProof="0"/>
              <a:t>Fourth level</a:t>
            </a:r>
          </a:p>
          <a:p>
            <a:pPr lvl="4"/>
            <a:r>
              <a:rPr lang="ru-RU" altLang="ru-RU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097CFE00-3940-42F7-93F1-861E09278F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C58DBDD5-D526-4A2F-8F48-10819B502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6252BC-DD8F-4303-9EEB-A6BB4BAAD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1117FF4-AB2B-4799-B74D-44D26D493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106A07-EFE5-4FBE-B242-7182EB5736A7}" type="slidenum">
              <a:rPr lang="ru-RU" altLang="ru-RU">
                <a:latin typeface="Times New Roman" panose="02020603050405020304" pitchFamily="18" charset="0"/>
              </a:rPr>
              <a:pPr/>
              <a:t>1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D632A0E-23CC-4770-A72D-8886BD9137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C74DB29-C5AD-4FC7-9C05-A3093674A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9F5D213-20ED-4AB9-B7B4-62F019E3C4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BFADE8-94E4-44C2-AE69-BF99A3FDEED1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2724C47-951C-4B25-A0EA-BD60FC2D6D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C18F7FD-F2AD-4F17-8560-4D6C7ACE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796352B-D5C1-4A0F-AD87-CDA0588DF3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D13197-0C36-4F5C-9F3B-4999915BDED5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CBE9801-66B7-4585-BAE1-1BFE1A737E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6E4E37F-6458-49BD-A469-7312B889A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CE7B5AD-D25A-4D52-9945-AC5F37C67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662E127-0405-4C5E-8557-EE491E79EC29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D665086-C124-48B4-9281-0B36D95DCA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964CBAC-8A5D-4481-8A54-3DBBF2300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B8FFFB8-F154-4FD3-BE3E-4807EF432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2937D8-5819-4E1D-B5ED-7F6D57401E6D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C8CBC90-4448-4143-97D9-BAEF3998C7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7106DE4-8464-47C0-A7BD-A1DC987C6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BFF4DC1-DE26-49F6-8587-A4B40568E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8AFC88-AA2D-487B-8FE4-C965F08208EE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E8BB67F-0299-4E7A-96BB-73D5E7E809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B4F2DB7-5233-4D59-9280-E7170683D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46D174C-5066-4DC9-867F-DBA298911BB3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315EF1E-1F86-4F32-8477-3C76BB60F3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7D64F29B-B2E7-4360-B1F6-5E519B6288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59ACE790-80D4-443E-ACDD-514615ECF7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20245F48-02E7-4E23-8315-E0CF3DFC28D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270234B-A083-4A87-85C1-45C6B10136D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2CF62812-5DA0-4926-918F-506ECEDDB0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5A254197-3DD5-4837-B67C-5AA0D4E28D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56D68F24-FAA2-414A-8BD6-074B4D1016E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20FB83AA-59B0-4868-8E79-0C765D716B6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B79895AF-A482-4667-9FB2-C9DD1F49802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E3A57868-6BB2-4925-8A4E-D850CBEB99C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8BB93AEF-4C9B-4180-8678-C45FE25D2C0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04A9C395-2824-4CC5-B135-C97E73A4210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</p:grp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6ACA3A05-CFF3-4BB5-AC2A-C29CFF6C15A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/>
              <a:t>Click to edit Master title style</a:t>
            </a: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E1440DE8-59E1-42E7-A2E3-1E05F5EABD9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3ACF366-4B35-44AA-B29F-DED224C02FC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7CC5A3F3-9319-4F6B-9595-1F7B3653C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07386B38-0F4E-4474-8CEF-C1902B22F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971D3A-8373-47BA-9E11-F212D3633D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76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FCCB-9F95-43F2-9589-29B07BED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94805-2C1C-4199-9EDB-AC79B5853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7B213385-A561-4EE5-85A4-2E4F33175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0E9F30B-C9EB-4C71-A131-FF203C7E5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6B99603-476F-47EA-9FA9-73C833397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3383-E344-4DF3-BE23-026C7ADE79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102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20093-1199-41BB-880B-2B8259668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DA630-2596-4984-BAEE-09DB78F8C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F6E383D-3202-4F18-9C25-B1926A7C3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FD2C76E-1899-4135-BB18-512E35FB7A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B6815FA-FB10-48E2-AD5D-9B1CDBE0E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4931A-E4E8-4128-89C6-1B1A19836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39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C285-CF80-4D39-9198-F729BD99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3BCC0-234B-4D95-BD94-835725B1B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E9E5FAF-AEA4-448D-8851-2DD10B3B29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FE1F7C3-512D-4CC3-8054-A77235BBD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6F374DD-46BE-494E-A6CF-A42143A54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D27D-1142-4332-B8D4-D9B41DBA7B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82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A2732-AF0F-4F88-BAF7-5A892F98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7E269-9336-49D6-8F45-76BFD4B7A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0925D22-E75E-4202-8422-A669DFC03A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C57CA855-786D-42E2-8102-FC4B282A4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8FC6CDC-7016-4B2E-9C3E-A3AC8889A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1E603-206E-43EB-A37B-F849DC0D5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378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55BC-AACC-4B57-A756-77D0F022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6ED2-3E53-45CC-A5A9-3A667533B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1BFAA-98D2-4062-A53D-B0CD36E9A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7B42B28E-6700-4AE1-8A49-F23FF30CE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7565F15-E59B-4D71-AEF8-7479988C2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3B3496F-A0FC-4847-BCE1-47127F166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D7BC-0060-4E97-9FF4-E8553E2243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21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D6A87-2514-43B9-8394-B3B30C24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591A4-E10F-486F-873E-2597554FB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52F8C-D6B8-49B8-8D51-DB705827F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C0C6A-3EF2-4D28-A42B-F5A8DCCE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669280-1C47-4EDE-95F8-FBE46968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EAF256D5-8B99-4F46-BB2C-40D5A1730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490BBF18-FC5C-4012-A88F-ABE8008C5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B761FCF-93C7-4451-BEC6-108AC53CD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BB819-3F6D-4D2D-A3FD-1F759BDFCB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10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CD95-6917-48FF-A69E-081BF8BD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DD5C4C06-ADCD-4353-BA40-13C8B8AD1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5A34F03C-1A20-4516-A0E0-ECAC2627A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5BF137A-2932-4601-88F6-0189275E2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7C8B-7D9C-4A4A-B463-4245150DAC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88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DD8104D6-2677-47E2-9C15-1B61ECECF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443AEAD-0189-4B31-9B0F-86C710DA3B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4C654E1-3F21-48FD-87FA-0F0AF6867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8BD0B-1F87-4C47-865E-9C71EA9B4D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148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2805-DF11-4EEA-A3AF-09E76550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E87D8-02AE-49B2-89C9-C9AEADFE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9D45A-DC93-4B82-8059-0157CF3C0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3519742D-5FD7-4CEF-9A08-A673DBF64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6A66E0B-A8FD-4A19-AD71-A605C0DA1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5DF36CE-459C-4B2F-B616-5ED815E12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B6156-326E-419E-B16F-6EA0890469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48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DE10-9E4E-4B9B-B855-9C8E5E25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85305-C27C-4AFF-9151-9DFEFE5A9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563CE-746A-49CD-BFE5-9EA87DC6B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719C9C3-EEAA-4C9C-9792-C22B08071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4977981-7010-4A6F-8BBA-445E22340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35AFC45-EEF1-497F-803B-EA1BC69C6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AE412-46E1-4378-9A26-3F1A0688A8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42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F25DB75-22A2-4A92-AD5B-244EAC885C89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4B76DDF4-AC6B-4AF6-B1B5-C45401E561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DCF276A5-7A98-4BA2-A006-635B518E6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845019D1-DDF3-4E3D-B6D5-DBD3F474E0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316424D1-0BB1-49BA-88E5-52C68A2BEC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0C63D454-F703-4FC3-9BF0-A16DC4D180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355A261B-993A-4C54-9A58-CF79C93E701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F3893AC7-0E88-4E63-9034-7A83669641C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126A3237-333A-4FE7-974E-CD49E2FD3EF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>
                <a:extLst>
                  <a:ext uri="{FF2B5EF4-FFF2-40B4-BE49-F238E27FC236}">
                    <a16:creationId xmlns:a16="http://schemas.microsoft.com/office/drawing/2014/main" id="{E91D3B77-9E4E-42F5-8BD7-2EFB9C96057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8A95FED5-45B0-4749-8D7C-B745E2596F6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8443E32E-C4B6-4100-B4C2-19C0B6D402D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14">
                <a:extLst>
                  <a:ext uri="{FF2B5EF4-FFF2-40B4-BE49-F238E27FC236}">
                    <a16:creationId xmlns:a16="http://schemas.microsoft.com/office/drawing/2014/main" id="{EA312EC0-7EE7-43D4-A7B0-4C688513C84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</p:grp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4CA138C0-E4BC-4D3A-B99B-38D841FCA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F771B92B-0E54-4FFB-AF77-BE4C366B1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EDDB7641-BB2A-4488-B6BB-E3EE52924B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58" name="Rectangle 18">
            <a:extLst>
              <a:ext uri="{FF2B5EF4-FFF2-40B4-BE49-F238E27FC236}">
                <a16:creationId xmlns:a16="http://schemas.microsoft.com/office/drawing/2014/main" id="{D1261DD0-FC79-4B42-8A0F-D24006D8E3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59" name="Rectangle 19">
            <a:extLst>
              <a:ext uri="{FF2B5EF4-FFF2-40B4-BE49-F238E27FC236}">
                <a16:creationId xmlns:a16="http://schemas.microsoft.com/office/drawing/2014/main" id="{7C2A9501-1F6C-4D6F-BD8D-E6C51AE0C6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D80BA62-EB63-4833-91B9-7FE3BCFC6A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30E621C3-9CA5-493D-8D3C-3970F0467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32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4000">
                <a:latin typeface="CyrillicHelvet" pitchFamily="34" charset="0"/>
              </a:rPr>
              <a:t>1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Боже мой, молю Тебя,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Ты услышь с небес меня,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Обрати ко мне Свой лик,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Ты ведь милостью велик.</a:t>
            </a:r>
            <a:endParaRPr lang="en-US" altLang="ru-RU" sz="4000" b="1">
              <a:latin typeface="CyrillicHelve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827ED4E-CC4E-4857-8F27-6D8D27F24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32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Припев: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С миром нас ты распусти,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Как идти нам, укажи,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Чтобы в мире сем земном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Не дружили мы с грехом.</a:t>
            </a:r>
            <a:endParaRPr lang="en-US" altLang="ru-RU" sz="4000" b="1">
              <a:latin typeface="CyrillicHelve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1134B242-A110-4A79-A672-6E86D75F1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32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2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Благодать Твоей любви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В наше сердце Сам вложи,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Дай нам Твой святой покой,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Ведь народ мы, Боже, Твой.</a:t>
            </a:r>
            <a:endParaRPr lang="en-US" altLang="ru-RU" sz="4000" b="1">
              <a:latin typeface="CyrillicHelve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63AAD97-A92E-451A-9A9F-3BE0979E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32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Припев: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С миром нас ты распусти,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Как идти нам, укажи,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Чтобы в мире сем земном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Не дружили мы с грехом.</a:t>
            </a:r>
            <a:endParaRPr lang="en-US" altLang="ru-RU" sz="4000" b="1">
              <a:latin typeface="CyrillicHelve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B16EFDE-0F0E-4230-AEBE-04E638F67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325"/>
            <a:ext cx="9144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3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Мы молитву вознесли,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Ты услышь нас от земли,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Верим мы, настанет час —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Ты возьмешь к Себе всех нас.</a:t>
            </a:r>
            <a:endParaRPr lang="en-US" altLang="ru-RU" sz="4000" b="1">
              <a:latin typeface="CyrillicHelve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332E9A3C-6EEA-4632-92C6-989DB5582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325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Припев: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С миром нас ты распусти,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Как идти нам, укажи,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Чтобы в мире сем земном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Не дружили мы с грехом.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latin typeface="CyrillicHelvet" pitchFamily="34" charset="0"/>
              </a:rPr>
              <a:t>*	*	*</a:t>
            </a:r>
            <a:endParaRPr lang="en-US" altLang="ru-RU" sz="4000" b="1">
              <a:latin typeface="CyrillicHelvet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Shimmer">
  <a:themeElements>
    <a:clrScheme name="Shimmer 10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66CCFF"/>
      </a:accent1>
      <a:accent2>
        <a:srgbClr val="0066FF"/>
      </a:accent2>
      <a:accent3>
        <a:srgbClr val="AAAAAA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AA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123</TotalTime>
  <Words>154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Tahoma</vt:lpstr>
      <vt:lpstr>Arial</vt:lpstr>
      <vt:lpstr>Wingdings</vt:lpstr>
      <vt:lpstr>Times New Roman</vt:lpstr>
      <vt:lpstr>CyrillicHelvet</vt:lpstr>
      <vt:lpstr>Shimmer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Keizer Community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A. Armstrong</dc:creator>
  <cp:lastModifiedBy>Vladimir Zinchenko</cp:lastModifiedBy>
  <cp:revision>4</cp:revision>
  <dcterms:created xsi:type="dcterms:W3CDTF">2001-01-05T03:06:13Z</dcterms:created>
  <dcterms:modified xsi:type="dcterms:W3CDTF">2018-02-06T18:39:45Z</dcterms:modified>
</cp:coreProperties>
</file>