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392F97C-DCC7-4A9E-908D-A9DE605FC489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A42AD4B-63DE-43E5-8BBF-6FBD8783D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en-US" sz="4000" b="1" smtClean="0"/>
          </a:p>
          <a:p>
            <a:pPr marL="0" indent="0" algn="ctr">
              <a:buNone/>
            </a:pPr>
            <a:r>
              <a:rPr lang="uk-UA" sz="4000" b="1" smtClean="0"/>
              <a:t>Благословен </a:t>
            </a:r>
            <a:r>
              <a:rPr lang="uk-UA" sz="4000" b="1" dirty="0" smtClean="0"/>
              <a:t>той дім, де в кожнім чистім серці Слово Святеє Господа живе. </a:t>
            </a:r>
          </a:p>
          <a:p>
            <a:pPr marL="0" indent="0" algn="ctr">
              <a:buNone/>
            </a:pPr>
            <a:r>
              <a:rPr lang="uk-UA" sz="4000" b="1" dirty="0" smtClean="0"/>
              <a:t>Без темряви і страху смерті, і сам Господь в той дім Господарем ввійде.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6543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="" xmlns:p14="http://schemas.microsoft.com/office/powerpoint/2010/main" val="23488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Благословен той дім, де в тихий час молитви Духом Святим Господь торкається сердець.</a:t>
            </a:r>
          </a:p>
          <a:p>
            <a:pPr marL="0" indent="0" algn="ctr">
              <a:buNone/>
            </a:pPr>
            <a:r>
              <a:rPr lang="uk-UA" sz="4000" b="1" dirty="0" smtClean="0"/>
              <a:t>Де радість і щастя любві без міри і благодать пролив Небесний наш Отець.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13481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="" xmlns:p14="http://schemas.microsoft.com/office/powerpoint/2010/main" val="6182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Благословен той дім, де старість поважають, де віру свято бережуть із роду в рід.</a:t>
            </a:r>
          </a:p>
          <a:p>
            <a:pPr marL="0" indent="0" algn="ctr">
              <a:buNone/>
            </a:pPr>
            <a:r>
              <a:rPr lang="uk-UA" sz="4000" b="1" dirty="0" smtClean="0"/>
              <a:t>Славлять Творця і Біблію читають,                             і виростають в мудрості із року в рік.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5278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</a:p>
          <a:p>
            <a:pPr marL="0" indent="0" algn="ctr">
              <a:buNone/>
            </a:pPr>
            <a:r>
              <a:rPr lang="uk-UA" sz="4400" b="1" dirty="0" smtClean="0"/>
              <a:t>Благословен, благословен, благословен той дім.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="" xmlns:p14="http://schemas.microsoft.com/office/powerpoint/2010/main" val="42591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50</TotalTime>
  <Words>139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2016-03-06T20:25:49Z</dcterms:created>
  <dcterms:modified xsi:type="dcterms:W3CDTF">2018-05-30T13:36:10Z</dcterms:modified>
</cp:coreProperties>
</file>